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8" r:id="rId7"/>
    <p:sldId id="277" r:id="rId8"/>
    <p:sldId id="271" r:id="rId9"/>
    <p:sldId id="279" r:id="rId10"/>
    <p:sldId id="273" r:id="rId11"/>
    <p:sldId id="289" r:id="rId12"/>
    <p:sldId id="290" r:id="rId13"/>
    <p:sldId id="274" r:id="rId14"/>
    <p:sldId id="291" r:id="rId15"/>
    <p:sldId id="275" r:id="rId16"/>
    <p:sldId id="281" r:id="rId17"/>
    <p:sldId id="292" r:id="rId18"/>
    <p:sldId id="282" r:id="rId19"/>
    <p:sldId id="276" r:id="rId20"/>
    <p:sldId id="283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 snapToGrid="0" showGuides="1">
      <p:cViewPr varScale="1">
        <p:scale>
          <a:sx n="83" d="100"/>
          <a:sy n="83" d="100"/>
        </p:scale>
        <p:origin x="-634" y="-72"/>
      </p:cViewPr>
      <p:guideLst>
        <p:guide orient="horz" pos="22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81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7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80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3176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42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6337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7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76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86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00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2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79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9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9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3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59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A48CB1-C002-47DB-9591-D83F1DBF786D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119C96-07E3-4355-B1EE-4A74C029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55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137833"/>
            <a:ext cx="997633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паспорт проекта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 «роботы в погонах»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/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1727566" y="274881"/>
            <a:ext cx="8535987" cy="8604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СП «Детский сад № 70» ГБОУ ООШ № 23 </a:t>
            </a:r>
            <a:r>
              <a:rPr lang="ru-RU" b="1" dirty="0" err="1" smtClean="0">
                <a:solidFill>
                  <a:srgbClr val="7030A0"/>
                </a:solidFill>
              </a:rPr>
              <a:t>г.Сызрани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25" y="5527430"/>
            <a:ext cx="2361835" cy="10122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7566" y="2986288"/>
            <a:ext cx="923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Разработчики: Осипов Андрей, Маслов Михаил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Тренер команды: </a:t>
            </a:r>
            <a:r>
              <a:rPr lang="ru-RU" b="1" i="1" dirty="0" err="1" smtClean="0">
                <a:solidFill>
                  <a:srgbClr val="7030A0"/>
                </a:solidFill>
              </a:rPr>
              <a:t>Сластнова</a:t>
            </a:r>
            <a:r>
              <a:rPr lang="ru-RU" b="1" i="1" dirty="0" smtClean="0">
                <a:solidFill>
                  <a:srgbClr val="7030A0"/>
                </a:solidFill>
              </a:rPr>
              <a:t> Н.Н., воспитатель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Предприятие – партнер : АО «ТЯЖМАШ» г. Сызрани Самарской области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92" y="4647427"/>
            <a:ext cx="3002508" cy="22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08" y="524932"/>
            <a:ext cx="10410092" cy="1240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Проблема!!!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7030A0"/>
                </a:solidFill>
              </a:rPr>
              <a:t>помочь российским войскам в создании тяжелой военной техники в секретных цехах завода «</a:t>
            </a:r>
            <a:r>
              <a:rPr lang="ru-RU" sz="2200" b="1" dirty="0" err="1" smtClean="0">
                <a:solidFill>
                  <a:srgbClr val="7030A0"/>
                </a:solidFill>
              </a:rPr>
              <a:t>тяжмаш</a:t>
            </a:r>
            <a:r>
              <a:rPr lang="ru-RU" sz="2200" b="1" dirty="0" smtClean="0">
                <a:solidFill>
                  <a:srgbClr val="7030A0"/>
                </a:solidFill>
              </a:rPr>
              <a:t>»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674912" y="2139461"/>
            <a:ext cx="3434863" cy="2145323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Мы создали конструкторское бюро, </a:t>
            </a:r>
            <a:r>
              <a:rPr lang="ru-RU" sz="1400" b="1" dirty="0">
                <a:solidFill>
                  <a:srgbClr val="002060"/>
                </a:solidFill>
              </a:rPr>
              <a:t>ведь именно там </a:t>
            </a:r>
            <a:r>
              <a:rPr lang="ru-RU" sz="1400" b="1" dirty="0" smtClean="0">
                <a:solidFill>
                  <a:srgbClr val="002060"/>
                </a:solidFill>
              </a:rPr>
              <a:t>инженеры - </a:t>
            </a:r>
            <a:r>
              <a:rPr lang="ru-RU" sz="1400" b="1" dirty="0">
                <a:solidFill>
                  <a:srgbClr val="002060"/>
                </a:solidFill>
              </a:rPr>
              <a:t>технологи </a:t>
            </a:r>
            <a:r>
              <a:rPr lang="ru-RU" sz="1400" b="1" dirty="0" smtClean="0">
                <a:solidFill>
                  <a:srgbClr val="002060"/>
                </a:solidFill>
              </a:rPr>
              <a:t>разрабатывают </a:t>
            </a:r>
            <a:r>
              <a:rPr lang="ru-RU" sz="1400" b="1" dirty="0">
                <a:solidFill>
                  <a:srgbClr val="002060"/>
                </a:solidFill>
              </a:rPr>
              <a:t>самые невероятные модели и технические новинки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949" y="2199668"/>
            <a:ext cx="2780153" cy="208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21" y="4659309"/>
            <a:ext cx="2846434" cy="2134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111" y="4284783"/>
            <a:ext cx="2985128" cy="2238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31" y="4659309"/>
            <a:ext cx="2846434" cy="2134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4" y="1566884"/>
            <a:ext cx="5753736" cy="4315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026" y="1566884"/>
            <a:ext cx="5832143" cy="4374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896" y="-1"/>
            <a:ext cx="4526213" cy="3394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697"/>
            <a:ext cx="4673738" cy="3505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263" y="3352697"/>
            <a:ext cx="4673737" cy="3505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078" y="275929"/>
            <a:ext cx="10738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Сейчас во всех отраслях жизни применяется искусственный интеллект. Именно с его помощью мы решили создать супер «звуковой» отвлекающий  БПЛА (беспилотный летательный аппарат) «Тайфун». Главной задачей его будет привлечение внимания систем ПВО на себя. «Тайфун» большой и очень шумный, любая система противника сможет его легко обнаружить и будет стремиться уничтожить. Таким образом, отвлекая на себя внимание,  «Тайфун» </a:t>
            </a:r>
            <a:r>
              <a:rPr lang="ru-RU" sz="1400" b="1" dirty="0" smtClean="0">
                <a:solidFill>
                  <a:srgbClr val="002060"/>
                </a:solidFill>
              </a:rPr>
              <a:t>дает возможность </a:t>
            </a:r>
            <a:r>
              <a:rPr lang="ru-RU" sz="1400" b="1" dirty="0">
                <a:solidFill>
                  <a:srgbClr val="002060"/>
                </a:solidFill>
              </a:rPr>
              <a:t>малым </a:t>
            </a:r>
            <a:r>
              <a:rPr lang="ru-RU" sz="1400" b="1" dirty="0" smtClean="0">
                <a:solidFill>
                  <a:srgbClr val="002060"/>
                </a:solidFill>
              </a:rPr>
              <a:t>летательным </a:t>
            </a:r>
            <a:r>
              <a:rPr lang="ru-RU" sz="1400" b="1" dirty="0">
                <a:solidFill>
                  <a:srgbClr val="002060"/>
                </a:solidFill>
              </a:rPr>
              <a:t>аппаратам легко проникать вглубь обороны противника и сбрасывать на их территорию боеприпасы или проводить видеосъемку.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22" y="1758102"/>
            <a:ext cx="2556516" cy="1917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18143" y="1768740"/>
            <a:ext cx="2513961" cy="1885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790" y="1768740"/>
            <a:ext cx="2542331" cy="1906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8526" y="1758102"/>
            <a:ext cx="2487361" cy="1865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2380" y="4264576"/>
            <a:ext cx="2793708" cy="2095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625" y="4264576"/>
            <a:ext cx="2666330" cy="19997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7625" y="4018914"/>
            <a:ext cx="1945050" cy="259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IMG_20250117_100256_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899" y="1293804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Microsoft\Windows\Temporary Internet Files\Content.Word\IMG_20250117_100255_9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984" y="1278564"/>
            <a:ext cx="2085340" cy="20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20250117_100255_8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90" y="4144194"/>
            <a:ext cx="2218371" cy="208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250117_1015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3576" y="4144193"/>
            <a:ext cx="2336877" cy="208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20250117_100255_8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165" y="4180946"/>
            <a:ext cx="2412978" cy="20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0250117_1014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94126" y="4144192"/>
            <a:ext cx="2332328" cy="208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8328" y="3374136"/>
            <a:ext cx="5102352" cy="81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 корпуса БПЛА электрический двигатель, к двигателю прикреплена пластиковая трубка, к которой присоединяется винт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1696" y="3438144"/>
            <a:ext cx="485546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 питается от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кабеля. Активация двигателя происходит путем нажатия кнопки на корпусе макета.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4228" y="265176"/>
            <a:ext cx="428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smtClean="0">
                <a:ln w="3175" cmpd="sng">
                  <a:noFill/>
                </a:ln>
                <a:solidFill>
                  <a:srgbClr val="7030A0"/>
                </a:solidFill>
              </a:rPr>
              <a:t>Технологическая часть проекта</a:t>
            </a:r>
            <a:endParaRPr lang="ru-RU" b="1" cap="all" dirty="0">
              <a:ln w="3175" cmpd="sng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704088"/>
            <a:ext cx="6096000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Корпус БПЛА «Тайфун» состоит из различных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деталей пластикового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конструктора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0307" y="59337"/>
            <a:ext cx="4443047" cy="2848707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2305"/>
              </a:spcAft>
            </a:pPr>
            <a:r>
              <a:rPr lang="ru-RU" sz="1400" b="1" spc="1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войне всегда много раненых, </a:t>
            </a:r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очень важно быстро доставить раненого в больницу, где окажут медицинскую помощь. Но большие санитарные машины являются хорошо заметными, а значит не защищенными целями. </a:t>
            </a:r>
            <a:r>
              <a:rPr lang="ru-RU" sz="1400" b="1" spc="1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Есть большая сложность с эвакуацией раненых из зоны обстрела.</a:t>
            </a:r>
            <a:endParaRPr lang="ru-RU" sz="14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ЗСА-Т на базе бронеавтомобиля Тайфун-К 4х4. Поступает в войска, спасает жизни в зоне СВ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8722"/>
            <a:ext cx="2678430" cy="16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782" y="3120488"/>
            <a:ext cx="297053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266207" y="3850910"/>
            <a:ext cx="4794738" cy="2907324"/>
          </a:xfrm>
          <a:prstGeom prst="wedgeRoundRectCallout">
            <a:avLst>
              <a:gd name="adj1" fmla="val -8608"/>
              <a:gd name="adj2" fmla="val -10201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2060"/>
                </a:solidFill>
              </a:rPr>
              <a:t>Из-за военных действий на линии соприкосновения во многих местах сплошное бездорожье, одни насыпи и воронки. По таким дорогам сложно проехать даже военному транспорту, не то, что эвакуационным машинам. Подобраться к раненым иногда очень сложно и крайне опасно из-за постоянных ударов противника. Поэтому многие изобретатели сейчас стараются придумать небольшие , маневренные и легкоуправляемые аппараты для перевозки раненых.</a:t>
            </a:r>
          </a:p>
        </p:txBody>
      </p:sp>
      <p:pic>
        <p:nvPicPr>
          <p:cNvPr id="8" name="Рисунок 7" descr="https://cdn.regnum.ru/uploads/pictures/news/2024/07/12/regnum_picture_17207805851610_norm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896" y="212689"/>
            <a:ext cx="2230120" cy="13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905611"/>
            <a:ext cx="2239010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1630" y="59337"/>
            <a:ext cx="2374900" cy="168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47395" y="2535531"/>
            <a:ext cx="3126105" cy="1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430" y="0"/>
            <a:ext cx="11207261" cy="14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Вот и нам пришла идея сделать самоходный беспилотный аппарат (</a:t>
            </a:r>
            <a:r>
              <a:rPr lang="ru-RU" sz="1400" b="1" spc="10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СБАп</a:t>
            </a: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spc="1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«Братишка» </a:t>
            </a: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дистанционным управлением, оснащенный камерой и манипулятором, который позволит спасать людей даже без сознания. А еще мы оборудовали </a:t>
            </a:r>
            <a:r>
              <a:rPr lang="ru-RU" sz="1400" b="1" spc="10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СБАп</a:t>
            </a: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переговорным устройством, чтобы врач смог узнать о состоянии бойца и дать ему совет.</a:t>
            </a:r>
            <a:endParaRPr lang="ru-RU" sz="14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 перспективе мы планируем добавить к </a:t>
            </a:r>
            <a:r>
              <a:rPr lang="ru-RU" sz="1400" b="1" spc="1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«Братишке» </a:t>
            </a: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систему дымовой завесы </a:t>
            </a:r>
            <a:r>
              <a:rPr lang="ru-RU" sz="1400" b="1" spc="1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и </a:t>
            </a:r>
            <a:r>
              <a:rPr lang="ru-RU" sz="1400" b="1" spc="1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тогда, он точно не будет легкой целью для противника.</a:t>
            </a:r>
            <a:endParaRPr lang="ru-RU" sz="14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D:\икаренок\проект ТЯЖМАШ\братишка\20-01-2025_18-34-59\IMG_20250120_193015_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549" y="1380899"/>
            <a:ext cx="2086654" cy="2782205"/>
          </a:xfrm>
          <a:prstGeom prst="rect">
            <a:avLst/>
          </a:prstGeom>
          <a:noFill/>
        </p:spPr>
      </p:pic>
      <p:pic>
        <p:nvPicPr>
          <p:cNvPr id="1027" name="Picture 3" descr="D:\икаренок\проект ТЯЖМАШ\братишка\20-01-2025_18-34-59\IMG_20250120_193050_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069" y="1380900"/>
            <a:ext cx="2086654" cy="2782205"/>
          </a:xfrm>
          <a:prstGeom prst="rect">
            <a:avLst/>
          </a:prstGeom>
          <a:noFill/>
        </p:spPr>
      </p:pic>
      <p:pic>
        <p:nvPicPr>
          <p:cNvPr id="1028" name="Picture 4" descr="D:\икаренок\проект ТЯЖМАШ\братишка\20-01-2025_18-34-59\IMG_20250120_193132_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1030" y="1380900"/>
            <a:ext cx="1973657" cy="2631542"/>
          </a:xfrm>
          <a:prstGeom prst="rect">
            <a:avLst/>
          </a:prstGeom>
          <a:noFill/>
        </p:spPr>
      </p:pic>
      <p:pic>
        <p:nvPicPr>
          <p:cNvPr id="1029" name="Picture 5" descr="D:\икаренок\проект ТЯЖМАШ\братишка\20-01-2025_18-34-59\IMG_20250120_193208_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8197" y="4267520"/>
            <a:ext cx="1942860" cy="2590480"/>
          </a:xfrm>
          <a:prstGeom prst="rect">
            <a:avLst/>
          </a:prstGeom>
          <a:noFill/>
        </p:spPr>
      </p:pic>
      <p:pic>
        <p:nvPicPr>
          <p:cNvPr id="1030" name="Picture 6" descr="D:\икаренок\проект ТЯЖМАШ\братишка\20-01-2025_18-34-59\IMG_20250120_193227_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054" y="4267520"/>
            <a:ext cx="1980808" cy="2641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66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Новая папка\IMG_20250120_145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05" y="1951000"/>
            <a:ext cx="1873765" cy="163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Новая папка\IMG_20250120_145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989" y="1951000"/>
            <a:ext cx="1712487" cy="16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_20250120_1512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049" y="678140"/>
            <a:ext cx="1661194" cy="166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IMG_20250120_1452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8312" y="1682496"/>
            <a:ext cx="1819656" cy="17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IMG_20250120_1453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0344" y="1649691"/>
            <a:ext cx="2003901" cy="17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8000" y="1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Самоходный беспилотный аппарат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Братишка</a:t>
            </a:r>
            <a:r>
              <a:rPr lang="ru-RU" sz="16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сделан из электронного конструктора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LampStori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752" y="694945"/>
            <a:ext cx="42976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Моделируем раму автомобиля, используя оси и балки с шипами. Формируем поперечные ребра жесткости с помощью пластин и кирпичей. На вал двигателя фиксируем зубчатое колесо, который будет приводить в движение самоходный аппарат.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2552" y="731521"/>
            <a:ext cx="529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привода колес моделируем с помощью изогнутых балок. Все конструкции крепим штифтами. Устанавливаем самую важную часть 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Братишки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блок движения.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user\Desktop\Новая папка (2)\IMG_20250120_1454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829" y="4569866"/>
            <a:ext cx="1859424" cy="18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Новая папка (2)\IMG_20250120_14540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4710" y="4569866"/>
            <a:ext cx="2205491" cy="18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Новая папка (2)\IMG_20250120_14532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6094" y="4626864"/>
            <a:ext cx="1856769" cy="183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Новая папка (3)\IMG_20250120_14552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8934" y="4599432"/>
            <a:ext cx="1895610" cy="18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Новая папка (3)\IMG_20250120_14553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54954" y="4599433"/>
            <a:ext cx="1945861" cy="18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919472" y="3611880"/>
            <a:ext cx="6839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Формируем переднюю часть нашей модели (бампер, передние крылья, осветительные приборы), используя балки изогнутой формы, втулки и  штифты. Крепим конструкцию к кузову самоходного аппарата.  С помощью пластин моделируем манипулятор 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Братишки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9184" y="3648456"/>
            <a:ext cx="4233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Устанавливаем двигатель (мотор), фиксируем колеса. Моделируем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спойлер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будет выполнять роль антенны и камеры.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55196" y="3191826"/>
            <a:ext cx="3294185" cy="1723293"/>
          </a:xfrm>
          <a:prstGeom prst="wedgeRoundRectCallout">
            <a:avLst>
              <a:gd name="adj1" fmla="val -2270"/>
              <a:gd name="adj2" fmla="val -13957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Сегодня на вооружении Российской армии стоят новые совершенные миноискатели, которые позволяют быстро очищать землю от противопехотных и противотанковых мин. </a:t>
            </a: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3145" cy="15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i?id=fe671df329df7e286ed57ac854776ea75c876dc5-4571987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790" y="69754"/>
            <a:ext cx="191008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2a00000179f6284feed813d8bdca536384f3-4569535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145" y="1667853"/>
            <a:ext cx="217297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513290" y="69754"/>
            <a:ext cx="3598984" cy="1524000"/>
          </a:xfrm>
          <a:prstGeom prst="wedgeRoundRectCallout">
            <a:avLst>
              <a:gd name="adj1" fmla="val -8129"/>
              <a:gd name="adj2" fmla="val 8480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Но есть мины, которые специально разбрасывают на улицах </a:t>
            </a:r>
            <a:r>
              <a:rPr lang="ru-RU" sz="1400" b="1" dirty="0" smtClean="0">
                <a:solidFill>
                  <a:srgbClr val="002060"/>
                </a:solidFill>
              </a:rPr>
              <a:t>городов, </a:t>
            </a:r>
            <a:r>
              <a:rPr lang="ru-RU" sz="1400" b="1" dirty="0">
                <a:solidFill>
                  <a:srgbClr val="002060"/>
                </a:solidFill>
              </a:rPr>
              <a:t> их очень трудно обнаружить, особенно в темное время суток. Они называются «Лепестки». </a:t>
            </a: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8935" y="2065753"/>
            <a:ext cx="207518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0035" y="184607"/>
            <a:ext cx="2352113" cy="209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b721005faf1c16679b509e15de6667cd-5139788-images-thumbs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9425" y="2065753"/>
            <a:ext cx="2363914" cy="15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8920" y="3626168"/>
            <a:ext cx="7519917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Мы решили помочь нашим бойцам  и придумали  </a:t>
            </a:r>
            <a:r>
              <a:rPr lang="ru-RU" sz="1400" b="1" dirty="0" smtClean="0">
                <a:solidFill>
                  <a:srgbClr val="002060"/>
                </a:solidFill>
              </a:rPr>
              <a:t>новую </a:t>
            </a:r>
            <a:r>
              <a:rPr lang="ru-RU" sz="1400" b="1" dirty="0">
                <a:solidFill>
                  <a:srgbClr val="002060"/>
                </a:solidFill>
              </a:rPr>
              <a:t>модель миноискателя для таких мин. И назвали мы его беспилотный самоходный миноискатель (БСМ) «Охотник на лепестки»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830" y="4655928"/>
            <a:ext cx="1579376" cy="21058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794" y="4655927"/>
            <a:ext cx="1579376" cy="21058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7607" y="4614928"/>
            <a:ext cx="1610126" cy="21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70765"/>
            <a:ext cx="12192000" cy="19421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радиоуправляемая машина. С помощью мощных колес машина может самостоятельно проходить через самые сложные участки местности.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задумка состоит в том, что дистанционное управление миноискателем позволяет обезвреживать вражеские мины без риска для жизни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военнослужащих. 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БСМ есть несколько радиоуправляемых элементов. Это блок управления, экрана дисплея, и магнитная катушка. Блок управления необходим для  обработки информации, поступающей от катушки. На конце катушки мы вмонтировали мощный магнит. Если вблизи катушки оказывается металлический предмет, то он просто притягивается магнитом, а если это мина, то она сразу обезвреживается. Для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  выводится на экран дисплея. </a:t>
            </a:r>
          </a:p>
        </p:txBody>
      </p:sp>
      <p:pic>
        <p:nvPicPr>
          <p:cNvPr id="6" name="Рисунок 5" descr="C:\Users\user\Desktop\Новая папка\IMG_20250116_153200_272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460270"/>
            <a:ext cx="18097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IMG_20250116_153159_5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743" y="5136334"/>
            <a:ext cx="2442950" cy="17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IMG_20250116_153159_4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451" y="4848797"/>
            <a:ext cx="2382557" cy="17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23" y="11969"/>
            <a:ext cx="10800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Миноискатель «Охотник за «лепестками»»  выполнен из электронного конструктора «Робототехника машины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LampStori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3812896"/>
            <a:ext cx="6796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машины сделан из пластин  разного размера, к которому крепится ходовая часть. Ходовая  часть  включает в себя  передний и задний мост. Мост состоит из  оси и двух колес. На балке  переднего моста находится большое зубчатое колесо, которое соединено с малым зубчатым колесом и блоком движения, что дает возможность миноискателю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двигаться.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6693" y="4038459"/>
            <a:ext cx="506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Кузовом миноискателя является большой мотор, который соединен с блоком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4206" y="-57637"/>
            <a:ext cx="8534400" cy="1111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наша Команда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 err="1" smtClean="0">
                <a:solidFill>
                  <a:schemeClr val="accent1"/>
                </a:solidFill>
              </a:rPr>
              <a:t>самоделкины</a:t>
            </a:r>
            <a:r>
              <a:rPr lang="ru-RU" b="1" dirty="0" smtClean="0">
                <a:solidFill>
                  <a:schemeClr val="accent1"/>
                </a:solidFill>
              </a:rPr>
              <a:t>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4206" y="1053587"/>
            <a:ext cx="8815855" cy="797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 девиз: Недаром смекалка ребятам дана. Во всём и всегда помогает она.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219" y="3644900"/>
            <a:ext cx="2015746" cy="2687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160" y="1917256"/>
            <a:ext cx="2089529" cy="2786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24" y="2164811"/>
            <a:ext cx="1903863" cy="2538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532" y="2164811"/>
            <a:ext cx="1903863" cy="2538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4884" y="3901365"/>
            <a:ext cx="1823397" cy="24311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18160" y="4708476"/>
            <a:ext cx="2089529" cy="498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Тренер команды: </a:t>
            </a:r>
            <a:r>
              <a:rPr lang="ru-RU" sz="1600" b="1" dirty="0" err="1" smtClean="0">
                <a:solidFill>
                  <a:srgbClr val="002060"/>
                </a:solidFill>
              </a:rPr>
              <a:t>Сластнова</a:t>
            </a:r>
            <a:r>
              <a:rPr lang="ru-RU" sz="1600" b="1" dirty="0" smtClean="0">
                <a:solidFill>
                  <a:srgbClr val="002060"/>
                </a:solidFill>
              </a:rPr>
              <a:t> Н.Н.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4265" y="5447730"/>
            <a:ext cx="2729550" cy="498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Разработчики проекта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0370" y="6332561"/>
            <a:ext cx="2483895" cy="498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Осипов Андрей, 6 лет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4634" y="6323888"/>
            <a:ext cx="2483895" cy="498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Маслов Михаил, 6 лет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08" y="4703295"/>
            <a:ext cx="2483895" cy="498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Мама: Осипова Н.В.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24138" y="4708476"/>
            <a:ext cx="2152650" cy="498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Папа: Маслов С.С.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0" idx="3"/>
          </p:cNvCxnSpPr>
          <p:nvPr/>
        </p:nvCxnSpPr>
        <p:spPr>
          <a:xfrm>
            <a:off x="7833815" y="5697039"/>
            <a:ext cx="191069" cy="0"/>
          </a:xfrm>
          <a:prstGeom prst="line">
            <a:avLst/>
          </a:prstGeom>
          <a:ln w="285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1"/>
          </p:cNvCxnSpPr>
          <p:nvPr/>
        </p:nvCxnSpPr>
        <p:spPr>
          <a:xfrm flipH="1">
            <a:off x="4900965" y="5697039"/>
            <a:ext cx="203300" cy="0"/>
          </a:xfrm>
          <a:prstGeom prst="line">
            <a:avLst/>
          </a:prstGeom>
          <a:ln w="285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1"/>
          </p:cNvCxnSpPr>
          <p:nvPr/>
        </p:nvCxnSpPr>
        <p:spPr>
          <a:xfrm flipH="1" flipV="1">
            <a:off x="2189187" y="4258101"/>
            <a:ext cx="696032" cy="73063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09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Новая папка\IMG_20250116_153200_0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8" y="970601"/>
            <a:ext cx="2838735" cy="22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IMG_20250116_153200_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858" y="925433"/>
            <a:ext cx="2798725" cy="22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IMG_20250116_153200_2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935" y="4539860"/>
            <a:ext cx="2791211" cy="22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IMG_20250116_153200_0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9666" y="4539860"/>
            <a:ext cx="3261752" cy="20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5928" y="340658"/>
            <a:ext cx="5226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кузову прикреплена дистанционная радиоуправляемая стрела магнитной катушки.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68794" y="416523"/>
            <a:ext cx="3778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движение ее приводит большой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080" y="3462642"/>
            <a:ext cx="4838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Стрела представляет собой длинную узкую  балку, на которой расположены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шестеренки 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большая, две средние и одна малая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соединенные между собой  короткой балкой.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4434" y="34626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стреле при помощи фиксаторов и штифтов присоединена магнитная катушка, которая сделана из зубчатого колеса и 4 больших фиксаторов.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990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4" y="1129983"/>
            <a:ext cx="10822675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 надеемся, что наши идеи смогут пригодиться военным разработчикам, а главное приблизить нашу победу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икаренок\IMG_20250123_133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185" y="2681190"/>
            <a:ext cx="5277852" cy="397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43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0892" y="2488810"/>
            <a:ext cx="7754278" cy="15070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Содержание проекта: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1.Идея и общее содержание проекта «роботы в погонах».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2. История вопроса и существующие способы решения.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3. Описание  процесса  подготовки  проекта.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4. Технологическая  часть  проекта.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5. Выводы по проекту.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7. Приложение.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468923" y="269631"/>
            <a:ext cx="2965938" cy="2473569"/>
          </a:xfrm>
          <a:prstGeom prst="wedgeEllipseCallout">
            <a:avLst>
              <a:gd name="adj1" fmla="val -14509"/>
              <a:gd name="adj2" fmla="val 7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Папа моего друга – участник СВО.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278924" y="867508"/>
            <a:ext cx="5099539" cy="3598984"/>
          </a:xfrm>
          <a:prstGeom prst="wedgeEllipseCallout">
            <a:avLst>
              <a:gd name="adj1" fmla="val 63076"/>
              <a:gd name="adj2" fmla="val -433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Мы с ребятами принимаем участие в городских акциях «Посылка для солдата», «Тепло сердец». Мы вместе с родителями писали письма нашим бойцам, собирали теплые вещи, медикаменты и продукты питания. А недавно в нашей группе  был организован проект «Роботы в погонах».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2109" y="4914283"/>
            <a:ext cx="2406316" cy="1353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046" y="4949300"/>
            <a:ext cx="2003104" cy="1335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418" y="3212123"/>
            <a:ext cx="2288674" cy="1287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1507" y="4877982"/>
            <a:ext cx="859506" cy="1528011"/>
          </a:xfrm>
          <a:prstGeom prst="rect">
            <a:avLst/>
          </a:prstGeom>
        </p:spPr>
      </p:pic>
      <p:pic>
        <p:nvPicPr>
          <p:cNvPr id="1026" name="Picture 2" descr="D:\икаренок\Новая папка\IMG_20250120_102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107" y="3352801"/>
            <a:ext cx="1504950" cy="2006600"/>
          </a:xfrm>
          <a:prstGeom prst="rect">
            <a:avLst/>
          </a:prstGeom>
          <a:noFill/>
        </p:spPr>
      </p:pic>
      <p:pic>
        <p:nvPicPr>
          <p:cNvPr id="1027" name="Picture 3" descr="D:\икаренок\Новая папка\IMG_20250120_1029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68656" y="0"/>
            <a:ext cx="1916723" cy="2555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0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73" y="30219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икаренок\проект ТЯЖМАШ\выставка\1a81a9db-b86e-51af-9954-18cdf7dade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0" y="156413"/>
            <a:ext cx="3227137" cy="2420352"/>
          </a:xfrm>
          <a:prstGeom prst="rect">
            <a:avLst/>
          </a:prstGeom>
          <a:noFill/>
        </p:spPr>
      </p:pic>
      <p:pic>
        <p:nvPicPr>
          <p:cNvPr id="1027" name="Picture 3" descr="D:\икаренок\проект ТЯЖМАШ\выставка\n5iqu9ci3tynn1m2j6mbk6b51vph5x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31" y="318761"/>
            <a:ext cx="3537642" cy="2283761"/>
          </a:xfrm>
          <a:prstGeom prst="rect">
            <a:avLst/>
          </a:prstGeom>
          <a:noFill/>
        </p:spPr>
      </p:pic>
      <p:pic>
        <p:nvPicPr>
          <p:cNvPr id="1028" name="Picture 4" descr="D:\икаренок\проект ТЯЖМАШ\Сластнова\просмотр презентации\IMG_20250114_090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309" y="3903785"/>
            <a:ext cx="2079378" cy="2772504"/>
          </a:xfrm>
          <a:prstGeom prst="rect">
            <a:avLst/>
          </a:prstGeom>
          <a:noFill/>
        </p:spPr>
      </p:pic>
      <p:pic>
        <p:nvPicPr>
          <p:cNvPr id="1029" name="Picture 5" descr="D:\икаренок\проект ТЯЖМАШ\Сластнова\просмотр презентации\IMG_20250114_09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6092" y="3856891"/>
            <a:ext cx="3305908" cy="2479431"/>
          </a:xfrm>
          <a:prstGeom prst="rect">
            <a:avLst/>
          </a:prstGeom>
          <a:noFill/>
        </p:spPr>
      </p:pic>
      <p:pic>
        <p:nvPicPr>
          <p:cNvPr id="1030" name="Picture 6" descr="D:\икаренок\проект ТЯЖМАШ\Сластнова\просмотр презентации\IMG_20250114_090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615" y="3880339"/>
            <a:ext cx="3173045" cy="23797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63109" y="808892"/>
            <a:ext cx="4372706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Организовали совместную выставку о современной военной технике и беспилотных летательных аппаратах.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9016" y="3036277"/>
            <a:ext cx="5251938" cy="785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Смотрели презентацию «Есть такая профессия – Родину защищать»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7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каренок\проект ТЯЖМАШ\Сластнова\настольные игры\IMG_20250114_074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867508"/>
            <a:ext cx="2532184" cy="1899138"/>
          </a:xfrm>
          <a:prstGeom prst="rect">
            <a:avLst/>
          </a:prstGeom>
          <a:noFill/>
        </p:spPr>
      </p:pic>
      <p:pic>
        <p:nvPicPr>
          <p:cNvPr id="2052" name="Picture 4" descr="D:\икаренок\проект ТЯЖМАШ\Сластнова\настольные игры\IMG_20250114_17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1353" y="726830"/>
            <a:ext cx="2657232" cy="1992924"/>
          </a:xfrm>
          <a:prstGeom prst="rect">
            <a:avLst/>
          </a:prstGeom>
          <a:noFill/>
        </p:spPr>
      </p:pic>
      <p:pic>
        <p:nvPicPr>
          <p:cNvPr id="2053" name="Picture 5" descr="D:\икаренок\проект ТЯЖМАШ\Сластнова\настольные игры\IMG_20250113_163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388" y="914399"/>
            <a:ext cx="1925516" cy="2567354"/>
          </a:xfrm>
          <a:prstGeom prst="rect">
            <a:avLst/>
          </a:prstGeom>
          <a:noFill/>
        </p:spPr>
      </p:pic>
      <p:pic>
        <p:nvPicPr>
          <p:cNvPr id="2054" name="Picture 6" descr="D:\икаренок\проект ТЯЖМАШ\Сластнова\настольные игры\IMG_20250114_075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553" y="926122"/>
            <a:ext cx="1925516" cy="25673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74123" y="199295"/>
            <a:ext cx="2672862" cy="527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Играли в настольные игры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7754" y="3528646"/>
            <a:ext cx="8077199" cy="6564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В наш читательский уголок ребята принесли книги из домашних библиотек с рассказами, стихотворениями и сказками о военных.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2055" name="Picture 7" descr="D:\икаренок\проект ТЯЖМАШ\Сластнова\книжный уголок\IMG_20250113_163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137" y="4267200"/>
            <a:ext cx="1805355" cy="2407140"/>
          </a:xfrm>
          <a:prstGeom prst="rect">
            <a:avLst/>
          </a:prstGeom>
          <a:noFill/>
        </p:spPr>
      </p:pic>
      <p:pic>
        <p:nvPicPr>
          <p:cNvPr id="2056" name="Picture 8" descr="D:\икаренок\проект ТЯЖМАШ\Сластнова\книжный уголок\IMG_20250113_1633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3199" y="4223237"/>
            <a:ext cx="3325447" cy="2494086"/>
          </a:xfrm>
          <a:prstGeom prst="rect">
            <a:avLst/>
          </a:prstGeom>
          <a:noFill/>
        </p:spPr>
      </p:pic>
      <p:pic>
        <p:nvPicPr>
          <p:cNvPr id="2057" name="Picture 9" descr="D:\икаренок\проект ТЯЖМАШ\Сластнова\книжный уголок\IMG_20250114_1024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43293" y="4255478"/>
            <a:ext cx="1821472" cy="2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8703" y="240783"/>
            <a:ext cx="2907323" cy="1230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 занятии по конструированию Наталья Николаевна предложила нам  смоделировать военную базу.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5520" y="1799953"/>
            <a:ext cx="3892062" cy="796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 занятиях по рисованию мы придумывали эскизы военной техники, а на занятиях по лепке создавали их объемные модели.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икаренок\проект ТЯЖМАШ\Сластнова\военная база\IMG_20250114_164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292"/>
            <a:ext cx="1798027" cy="2397369"/>
          </a:xfrm>
          <a:prstGeom prst="rect">
            <a:avLst/>
          </a:prstGeom>
          <a:noFill/>
        </p:spPr>
      </p:pic>
      <p:pic>
        <p:nvPicPr>
          <p:cNvPr id="3075" name="Picture 3" descr="D:\икаренок\проект ТЯЖМАШ\Сластнова\военная база\IMG_20250114_16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702" y="240783"/>
            <a:ext cx="1740876" cy="2321168"/>
          </a:xfrm>
          <a:prstGeom prst="rect">
            <a:avLst/>
          </a:prstGeom>
          <a:noFill/>
        </p:spPr>
      </p:pic>
      <p:pic>
        <p:nvPicPr>
          <p:cNvPr id="3076" name="Picture 4" descr="D:\икаренок\проект ТЯЖМАШ\Сластнова\военная база\IMG_20250114_17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721" y="1526931"/>
            <a:ext cx="1518335" cy="2024447"/>
          </a:xfrm>
          <a:prstGeom prst="rect">
            <a:avLst/>
          </a:prstGeom>
          <a:noFill/>
        </p:spPr>
      </p:pic>
      <p:pic>
        <p:nvPicPr>
          <p:cNvPr id="3077" name="Picture 5" descr="D:\икаренок\проект ТЯЖМАШ\Сластнова\рисование\IMG_20250114_092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853498" y="70204"/>
            <a:ext cx="2096106" cy="1572080"/>
          </a:xfrm>
          <a:prstGeom prst="rect">
            <a:avLst/>
          </a:prstGeom>
          <a:noFill/>
        </p:spPr>
      </p:pic>
      <p:pic>
        <p:nvPicPr>
          <p:cNvPr id="3078" name="Picture 6" descr="D:\икаренок\проект ТЯЖМАШ\Сластнова\рисование\IMG_20250114_164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4694" y="2730500"/>
            <a:ext cx="2438400" cy="1828800"/>
          </a:xfrm>
          <a:prstGeom prst="rect">
            <a:avLst/>
          </a:prstGeom>
          <a:noFill/>
        </p:spPr>
      </p:pic>
      <p:pic>
        <p:nvPicPr>
          <p:cNvPr id="3079" name="Picture 7" descr="D:\икаренок\проект ТЯЖМАШ\Сластнова\рисование\IMG_20250114_0939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512" y="2681622"/>
            <a:ext cx="2532184" cy="18991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4688" y="3873222"/>
            <a:ext cx="4949588" cy="844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Главным и очень неожиданным  событием нашего проекта стала встреча с участником СВО, где он рассказывал, почему пошел защищать нашу Родину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D:\икаренок\проект ТЯЖМАШ\Сластнова\встреча с мобилизованным\IMG_20250114_1744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999" y="4873169"/>
            <a:ext cx="2182417" cy="1636813"/>
          </a:xfrm>
          <a:prstGeom prst="rect">
            <a:avLst/>
          </a:prstGeom>
          <a:noFill/>
        </p:spPr>
      </p:pic>
      <p:pic>
        <p:nvPicPr>
          <p:cNvPr id="12" name="Picture 3" descr="D:\икаренок\проект ТЯЖМАШ\Сластнова\встреча с мобилизованным\IMG_20250114_1743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3303" y="4827939"/>
            <a:ext cx="2242724" cy="1682043"/>
          </a:xfrm>
          <a:prstGeom prst="rect">
            <a:avLst/>
          </a:prstGeom>
          <a:noFill/>
        </p:spPr>
      </p:pic>
      <p:pic>
        <p:nvPicPr>
          <p:cNvPr id="13" name="Picture 4" descr="D:\икаренок\проект ТЯЖМАШ\Сластнова\встреча с мобилизованным\IMG_20250114_1743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2914" y="4834325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0493" y="222739"/>
            <a:ext cx="7631723" cy="1230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Матвей рассказал нам, что 4 ноября он был в городе Самаре на площади Куйбышева, где проходил праздник «В единстве народа – сила России!», была открыта  единственная в России выставка трофейного вооружения, военной и специальной техники «Сила V правде: гордость и Победа».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икаренок\проект ТЯЖМАШ\выставка военной техники\05d00fe0803b9f823b890918ba0821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73" y="1631023"/>
            <a:ext cx="3520996" cy="1979685"/>
          </a:xfrm>
          <a:prstGeom prst="rect">
            <a:avLst/>
          </a:prstGeom>
          <a:noFill/>
        </p:spPr>
      </p:pic>
      <p:pic>
        <p:nvPicPr>
          <p:cNvPr id="4099" name="Picture 3" descr="D:\икаренок\проект ТЯЖМАШ\выставка военной техники\219588_i_socn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246" y="1629745"/>
            <a:ext cx="3844694" cy="1922347"/>
          </a:xfrm>
          <a:prstGeom prst="rect">
            <a:avLst/>
          </a:prstGeom>
          <a:noFill/>
        </p:spPr>
      </p:pic>
      <p:pic>
        <p:nvPicPr>
          <p:cNvPr id="4100" name="Picture 4" descr="D:\икаренок\проект ТЯЖМАШ\выставка военной техники\bz0gZfHothk31pES0R62hUND1Ew7eWIdj96TUrH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152" y="1632969"/>
            <a:ext cx="2897402" cy="1930846"/>
          </a:xfrm>
          <a:prstGeom prst="rect">
            <a:avLst/>
          </a:prstGeom>
          <a:noFill/>
        </p:spPr>
      </p:pic>
      <p:pic>
        <p:nvPicPr>
          <p:cNvPr id="4101" name="Picture 5" descr="D:\икаренок\проект ТЯЖМАШ\выставка военной техники\D-KHkt7eG0WQ-ad90EKDni_SrXBBWBAMq_g-0h_0dHo_XqTRIJU5HsU8zHgXyflt_q33fZCToyMB0ASXWUguBH0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2" y="3991707"/>
            <a:ext cx="3399692" cy="2549769"/>
          </a:xfrm>
          <a:prstGeom prst="rect">
            <a:avLst/>
          </a:prstGeom>
          <a:noFill/>
        </p:spPr>
      </p:pic>
      <p:pic>
        <p:nvPicPr>
          <p:cNvPr id="4102" name="Picture 6" descr="D:\икаренок\проект ТЯЖМАШ\выставка военной техники\O8SFyauxsciaU5B9g6VgPLTJMozLnnrVrw8NaVW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7190" y="3974122"/>
            <a:ext cx="3897272" cy="2192215"/>
          </a:xfrm>
          <a:prstGeom prst="rect">
            <a:avLst/>
          </a:prstGeom>
          <a:noFill/>
        </p:spPr>
      </p:pic>
      <p:pic>
        <p:nvPicPr>
          <p:cNvPr id="4103" name="Picture 7" descr="D:\икаренок\проект ТЯЖМАШ\выставка военной техники\yqMhH78egf9WAoH4hC03KJNiRKe9tiJDO0u4G5O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5434" y="3962400"/>
            <a:ext cx="3897273" cy="219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7450127" y="51074"/>
            <a:ext cx="3449958" cy="1989444"/>
          </a:xfrm>
          <a:prstGeom prst="wedgeEllipseCallout">
            <a:avLst>
              <a:gd name="adj1" fmla="val 44440"/>
              <a:gd name="adj2" fmla="val 75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В нашем городе есть завод «</a:t>
            </a:r>
            <a:r>
              <a:rPr lang="ru-RU" sz="1400" b="1" dirty="0" err="1" smtClean="0">
                <a:solidFill>
                  <a:srgbClr val="7030A0"/>
                </a:solidFill>
              </a:rPr>
              <a:t>Тяжмаш</a:t>
            </a:r>
            <a:r>
              <a:rPr lang="ru-RU" sz="1400" b="1" dirty="0" smtClean="0">
                <a:solidFill>
                  <a:srgbClr val="7030A0"/>
                </a:solidFill>
              </a:rPr>
              <a:t>» , некоторые цеха которого работают на оборонную промышленность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007873" y="-31288"/>
            <a:ext cx="3090694" cy="1753563"/>
          </a:xfrm>
          <a:prstGeom prst="wedgeEllipseCallout">
            <a:avLst>
              <a:gd name="adj1" fmla="val -33197"/>
              <a:gd name="adj2" fmla="val 663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А где изготавливают военную технику?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5530" y="2162338"/>
            <a:ext cx="7888406" cy="879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Наталья  Николаевна организовала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видеоэкскурсию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заводу, конечно, увидеть цеха, которые работают на оборонную промышленность мы не смогли, так как они являются секретными </a:t>
            </a:r>
            <a:endParaRPr lang="ru-RU" dirty="0"/>
          </a:p>
        </p:txBody>
      </p:sp>
      <p:pic>
        <p:nvPicPr>
          <p:cNvPr id="8" name="Рисунок 7" descr="-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114" y="261373"/>
            <a:ext cx="2578404" cy="16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икаренок\проект ТЯЖМАШ\фото тяжмаш\497_image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40" y="3640862"/>
            <a:ext cx="2154502" cy="1435230"/>
          </a:xfrm>
          <a:prstGeom prst="rect">
            <a:avLst/>
          </a:prstGeom>
          <a:noFill/>
        </p:spPr>
      </p:pic>
      <p:pic>
        <p:nvPicPr>
          <p:cNvPr id="7171" name="Picture 3" descr="D:\икаренок\проект ТЯЖМАШ\фото тяжмаш\20170327-tyagmas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878" y="3597967"/>
            <a:ext cx="2355579" cy="1478125"/>
          </a:xfrm>
          <a:prstGeom prst="rect">
            <a:avLst/>
          </a:prstGeom>
          <a:noFill/>
        </p:spPr>
      </p:pic>
      <p:pic>
        <p:nvPicPr>
          <p:cNvPr id="7172" name="Picture 4" descr="D:\икаренок\проект ТЯЖМАШ\фото тяжмаш\20171128-p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633" y="3586934"/>
            <a:ext cx="2235134" cy="1489158"/>
          </a:xfrm>
          <a:prstGeom prst="rect">
            <a:avLst/>
          </a:prstGeom>
          <a:noFill/>
        </p:spPr>
      </p:pic>
      <p:pic>
        <p:nvPicPr>
          <p:cNvPr id="7173" name="Picture 5" descr="D:\икаренок\проект ТЯЖМАШ\фото тяжмаш\20190828-t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943" y="3597967"/>
            <a:ext cx="2284767" cy="1522226"/>
          </a:xfrm>
          <a:prstGeom prst="rect">
            <a:avLst/>
          </a:prstGeom>
          <a:noFill/>
        </p:spPr>
      </p:pic>
      <p:pic>
        <p:nvPicPr>
          <p:cNvPr id="7174" name="Picture 6" descr="D:\икаренок\проект ТЯЖМАШ\фото тяжмаш\csm_fevral_2018_priemka_napravljajushchego_apparata_0dc726744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1291" y="5268569"/>
            <a:ext cx="2274059" cy="1514559"/>
          </a:xfrm>
          <a:prstGeom prst="rect">
            <a:avLst/>
          </a:prstGeom>
          <a:noFill/>
        </p:spPr>
      </p:pic>
      <p:pic>
        <p:nvPicPr>
          <p:cNvPr id="7175" name="Picture 7" descr="D:\икаренок\проект ТЯЖМАШ\фото тяжмаш\IMG_4668-kopi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7476" y="5268568"/>
            <a:ext cx="2271840" cy="1514559"/>
          </a:xfrm>
          <a:prstGeom prst="rect">
            <a:avLst/>
          </a:prstGeom>
          <a:noFill/>
        </p:spPr>
      </p:pic>
      <p:pic>
        <p:nvPicPr>
          <p:cNvPr id="7176" name="Picture 8" descr="D:\икаренок\проект ТЯЖМАШ\фото тяжмаш\vostochny_process_700_07_16256590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6749" y="5268568"/>
            <a:ext cx="2163538" cy="144330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676" y="5259851"/>
            <a:ext cx="2031034" cy="15232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78" y="1615984"/>
            <a:ext cx="1374301" cy="18324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6242" y="1610013"/>
            <a:ext cx="1383257" cy="184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475</TotalTime>
  <Words>1003</Words>
  <Application>Microsoft Office PowerPoint</Application>
  <PresentationFormat>Произвольный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 паспорт проекта  «роботы в погонах»   </vt:lpstr>
      <vt:lpstr> наша Команда «самоделкины»</vt:lpstr>
      <vt:lpstr>Содержание проекта:  1.Идея и общее содержание проекта «роботы в погонах».  2. История вопроса и существующие способы решения.  3. Описание  процесса  подготовки  проекта.  4. Технологическая  часть  проекта.  5. Выводы по проекту.  7. Приложение. </vt:lpstr>
      <vt:lpstr>Слайд 4</vt:lpstr>
      <vt:lpstr> </vt:lpstr>
      <vt:lpstr>Слайд 6</vt:lpstr>
      <vt:lpstr>Слайд 7</vt:lpstr>
      <vt:lpstr>Слайд 8</vt:lpstr>
      <vt:lpstr>Слайд 9</vt:lpstr>
      <vt:lpstr>Проблема!!!  помочь российским войскам в создании тяжелой военной техники в секретных цехах завода «тяжмаш»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Вывод: мы надеемся, что наши идеи смогут пригодиться военным разработчикам, а главное приблизить нашу победу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ЮляНикита</dc:creator>
  <cp:lastModifiedBy>User</cp:lastModifiedBy>
  <cp:revision>63</cp:revision>
  <dcterms:created xsi:type="dcterms:W3CDTF">2025-01-11T16:45:42Z</dcterms:created>
  <dcterms:modified xsi:type="dcterms:W3CDTF">2025-02-21T11:37:12Z</dcterms:modified>
</cp:coreProperties>
</file>