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88" r:id="rId2"/>
    <p:sldId id="287" r:id="rId3"/>
    <p:sldId id="289" r:id="rId4"/>
    <p:sldId id="290" r:id="rId5"/>
    <p:sldId id="291" r:id="rId6"/>
    <p:sldId id="292" r:id="rId7"/>
    <p:sldId id="285" r:id="rId8"/>
    <p:sldId id="293" r:id="rId9"/>
    <p:sldId id="294" r:id="rId10"/>
    <p:sldId id="29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0444" autoAdjust="0"/>
    <p:restoredTop sz="92844" autoAdjust="0"/>
  </p:normalViewPr>
  <p:slideViewPr>
    <p:cSldViewPr>
      <p:cViewPr>
        <p:scale>
          <a:sx n="64" d="100"/>
          <a:sy n="64" d="100"/>
        </p:scale>
        <p:origin x="-106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A428-B104-4735-9F70-4068414EBD14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A425-3E87-41AB-B2A2-6A89761AC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98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121B4-00F8-437B-9A93-577DE2385E01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krasivie-kartinki.ru/images/krasota2_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krasivie-kartinki.ru/images/krasivo_17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stockphoto-537077227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274"/>
            <a:ext cx="9144000" cy="6839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kisspng-mental-representation-child-animation-birthday-cartoon-cat-5ae340189a32c0.5372942615248425206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393285" cy="2262190"/>
          </a:xfrm>
          <a:prstGeom prst="rect">
            <a:avLst/>
          </a:prstGeom>
          <a:noFill/>
        </p:spPr>
      </p:pic>
      <p:pic>
        <p:nvPicPr>
          <p:cNvPr id="10243" name="Picture 3" descr="C:\Users\user\Desktop\png-clipart-animal-drawing-zt-mammal-chi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2037594" cy="2130418"/>
          </a:xfrm>
          <a:prstGeom prst="rect">
            <a:avLst/>
          </a:prstGeom>
          <a:noFill/>
        </p:spPr>
      </p:pic>
      <p:pic>
        <p:nvPicPr>
          <p:cNvPr id="10244" name="Picture 4" descr="C:\Users\user\Desktop\kisspng-bird-great-tit-msange-drawing-great-spotted-wood-renard-dessin-5b4b0213b89fb7.2395996415316423877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00174"/>
            <a:ext cx="2857520" cy="2032014"/>
          </a:xfrm>
          <a:prstGeom prst="rect">
            <a:avLst/>
          </a:prstGeom>
          <a:noFill/>
        </p:spPr>
      </p:pic>
      <p:pic>
        <p:nvPicPr>
          <p:cNvPr id="10245" name="Picture 5" descr="C:\Users\user\Desktop\istockphoto-1068867864-612x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143380"/>
            <a:ext cx="2222503" cy="2222503"/>
          </a:xfrm>
          <a:prstGeom prst="rect">
            <a:avLst/>
          </a:prstGeom>
          <a:noFill/>
        </p:spPr>
      </p:pic>
      <p:pic>
        <p:nvPicPr>
          <p:cNvPr id="10246" name="Picture 6" descr="C:\Users\user\Desktop\kisspng-cartoon-5d39a651cb1862.46932541156405921783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572" y="1285860"/>
            <a:ext cx="3228428" cy="1865314"/>
          </a:xfrm>
          <a:prstGeom prst="rect">
            <a:avLst/>
          </a:prstGeom>
          <a:noFill/>
        </p:spPr>
      </p:pic>
      <p:pic>
        <p:nvPicPr>
          <p:cNvPr id="10247" name="Picture 7" descr="C:\Users\user\Desktop\image_processing20200410-24803-oqmvu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786190"/>
            <a:ext cx="2595564" cy="2768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02" y="620688"/>
            <a:ext cx="8174814" cy="5776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56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positphotos_13303558_l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776"/>
            <a:ext cx="8858279" cy="5898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07079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670588" cy="3178729"/>
          </a:xfrm>
          <a:prstGeom prst="rect">
            <a:avLst/>
          </a:prstGeom>
          <a:noFill/>
        </p:spPr>
      </p:pic>
      <p:pic>
        <p:nvPicPr>
          <p:cNvPr id="3075" name="Picture 3" descr="C:\Users\user\Desktop\225-2257211_clip-art-mm-non-children-cards-fictional-charact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845698" cy="4160832"/>
          </a:xfrm>
          <a:prstGeom prst="rect">
            <a:avLst/>
          </a:prstGeom>
          <a:noFill/>
        </p:spPr>
      </p:pic>
      <p:pic>
        <p:nvPicPr>
          <p:cNvPr id="3076" name="Picture 4" descr="C:\Users\user\Desktop\stock-vector-boy-and-girl-76731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876"/>
            <a:ext cx="3357570" cy="358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+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68240"/>
            <a:ext cx="4786346" cy="3589760"/>
          </a:xfrm>
          <a:prstGeom prst="rect">
            <a:avLst/>
          </a:prstGeom>
          <a:noFill/>
        </p:spPr>
      </p:pic>
      <p:pic>
        <p:nvPicPr>
          <p:cNvPr id="4099" name="Picture 3" descr="C:\Users\user\Desktop\kisspng-boy-cartoon-avatar-clip-art-cartoon-boy-avatar-5a881280ce09b1.4461454915188670728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3429024" cy="2438417"/>
          </a:xfrm>
          <a:prstGeom prst="rect">
            <a:avLst/>
          </a:prstGeom>
          <a:noFill/>
        </p:spPr>
      </p:pic>
      <p:pic>
        <p:nvPicPr>
          <p:cNvPr id="4101" name="Picture 5" descr="C:\Users\user\Desktop\png-clipart-cartoon-boy-avatar-blue-chi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6"/>
            <a:ext cx="4286282" cy="297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кормить коте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3071834" cy="3263643"/>
          </a:xfrm>
          <a:prstGeom prst="rect">
            <a:avLst/>
          </a:prstGeom>
          <a:noFill/>
        </p:spPr>
      </p:pic>
      <p:pic>
        <p:nvPicPr>
          <p:cNvPr id="5123" name="Picture 3" descr="C:\Users\user\Desktop\images-pic-69-768x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662203" cy="3071239"/>
          </a:xfrm>
          <a:prstGeom prst="rect">
            <a:avLst/>
          </a:prstGeom>
          <a:noFill/>
        </p:spPr>
      </p:pic>
      <p:pic>
        <p:nvPicPr>
          <p:cNvPr id="5124" name="Picture 4" descr="C:\Users\user\Desktop\kartinki-trud-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85728"/>
            <a:ext cx="2500330" cy="3039916"/>
          </a:xfrm>
          <a:prstGeom prst="rect">
            <a:avLst/>
          </a:prstGeom>
          <a:noFill/>
        </p:spPr>
      </p:pic>
      <p:pic>
        <p:nvPicPr>
          <p:cNvPr id="5125" name="Picture 5" descr="C:\Users\user\Desktop\detisazhautderevya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2500330" cy="3071834"/>
          </a:xfrm>
          <a:prstGeom prst="rect">
            <a:avLst/>
          </a:prstGeom>
          <a:noFill/>
        </p:spPr>
      </p:pic>
      <p:pic>
        <p:nvPicPr>
          <p:cNvPr id="5126" name="Picture 6" descr="C:\Users\user\Desktop\ребенок-помогая-его-друга-который-был-ранен-в-результате-несчастного-1825896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643314"/>
            <a:ext cx="2897190" cy="290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rasivie-kartinki.ru/images/krasota2_71_small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3571900" cy="262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krasivie-kartinki.ru/images/krasivo_17_small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643314"/>
            <a:ext cx="3286148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user\Desktop\d7304ce0c363ab350f85d52a8805a57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6" y="571480"/>
            <a:ext cx="4572004" cy="2571752"/>
          </a:xfrm>
          <a:prstGeom prst="rect">
            <a:avLst/>
          </a:prstGeom>
          <a:noFill/>
        </p:spPr>
      </p:pic>
      <p:pic>
        <p:nvPicPr>
          <p:cNvPr id="6148" name="Picture 4" descr="C:\Users\user\Desktop\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857636"/>
            <a:ext cx="3000364" cy="3000364"/>
          </a:xfrm>
          <a:prstGeom prst="rect">
            <a:avLst/>
          </a:prstGeom>
          <a:noFill/>
        </p:spPr>
      </p:pic>
      <p:pic>
        <p:nvPicPr>
          <p:cNvPr id="6146" name="Picture 2" descr="C:\Users\user\Desktop\животные-280864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2285992"/>
            <a:ext cx="2795590" cy="2795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61"/>
            <a:ext cx="9144000" cy="686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21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k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643470" cy="3482603"/>
          </a:xfrm>
          <a:prstGeom prst="rect">
            <a:avLst/>
          </a:prstGeom>
          <a:noFill/>
        </p:spPr>
      </p:pic>
      <p:pic>
        <p:nvPicPr>
          <p:cNvPr id="8195" name="Picture 3" descr="C:\Users\user\Desktop\konspiekt-zaniatiia-na-tiemu-nashie-nastroieniie_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643338" cy="500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bb38a09a97acd91e477131741f2e3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71744"/>
            <a:ext cx="4104340" cy="3462341"/>
          </a:xfrm>
          <a:prstGeom prst="rect">
            <a:avLst/>
          </a:prstGeom>
          <a:noFill/>
        </p:spPr>
      </p:pic>
      <p:pic>
        <p:nvPicPr>
          <p:cNvPr id="9219" name="Picture 3" descr="C:\Users\user\Desktop\82705_html_m7f7b3d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286280" cy="342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реты дружбы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Секреты дружбы</Template>
  <TotalTime>139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Секреты дружбы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user</cp:lastModifiedBy>
  <cp:revision>20</cp:revision>
  <dcterms:created xsi:type="dcterms:W3CDTF">2015-05-04T15:33:53Z</dcterms:created>
  <dcterms:modified xsi:type="dcterms:W3CDTF">2022-03-28T12:55:01Z</dcterms:modified>
</cp:coreProperties>
</file>