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35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476606363069245E-3"/>
          <c:y val="0.12363037105859814"/>
          <c:w val="0.97255146600124764"/>
          <c:h val="0.777556464242065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Старшая группа</c:v>
                </c:pt>
              </c:strCache>
            </c:strRef>
          </c:tx>
          <c:dPt>
            <c:idx val="0"/>
            <c:bubble3D val="0"/>
            <c:explosion val="44"/>
            <c:spPr>
              <a:gradFill rotWithShape="1">
                <a:gsLst>
                  <a:gs pos="0">
                    <a:schemeClr val="accent1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1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algn="ctr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889-4DBE-8D83-D3EC46CFA3C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2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algn="ctr" rotWithShape="0">
                  <a:srgbClr val="000000">
                    <a:alpha val="2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3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algn="ctr" rotWithShape="0">
                  <a:srgbClr val="000000">
                    <a:alpha val="2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4000"/>
                      <a:satMod val="103000"/>
                      <a:lumMod val="102000"/>
                    </a:schemeClr>
                  </a:gs>
                  <a:gs pos="50000">
                    <a:schemeClr val="accent4">
                      <a:shade val="100000"/>
                      <a:satMod val="110000"/>
                      <a:lumMod val="100000"/>
                    </a:schemeClr>
                  </a:gs>
                  <a:gs pos="100000">
                    <a:schemeClr val="accent4">
                      <a:shade val="78000"/>
                      <a:satMod val="12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algn="ctr" rotWithShape="0">
                  <a:srgbClr val="000000">
                    <a:alpha val="2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2-4889-4DBE-8D83-D3EC46CFA3C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89-4DBE-8D83-D3EC46CFA3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не знают совсем, где работают</c:v>
                </c:pt>
                <c:pt idx="1">
                  <c:v>не знают, но догадываются</c:v>
                </c:pt>
                <c:pt idx="2">
                  <c:v>знают, но с ошибками</c:v>
                </c:pt>
                <c:pt idx="3">
                  <c:v>точно знают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0.82</c:v>
                </c:pt>
                <c:pt idx="1">
                  <c:v>0.32</c:v>
                </c:pt>
                <c:pt idx="2">
                  <c:v>0.14000000000000001</c:v>
                </c:pt>
                <c:pt idx="3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89-4DBE-8D83-D3EC46CFA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0970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78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70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22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165138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14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147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692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3402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53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FAF0D06-0C93-41EA-9B81-028673D61BEC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F5DEBE0-EB3D-46BC-BCA7-BC60BCD0490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72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2EED9-EEBE-4FB0-984D-173AF9477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2" y="1039121"/>
            <a:ext cx="10318418" cy="4394988"/>
          </a:xfrm>
        </p:spPr>
        <p:txBody>
          <a:bodyPr/>
          <a:lstStyle/>
          <a:p>
            <a:r>
              <a:rPr lang="ru-RU" sz="4000" dirty="0"/>
              <a:t>Совместный познавательно-творческий проект в старшей группе</a:t>
            </a:r>
            <a:br>
              <a:rPr lang="ru-RU" sz="4000" dirty="0"/>
            </a:br>
            <a:r>
              <a:rPr lang="ru-RU" sz="4000" dirty="0"/>
              <a:t> «Профессии Родителей»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D47F20-03F8-49F8-B962-B13C3AD615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7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5AEB6-CBA6-497E-819D-7F01E079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проекта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000D612-D2B7-4AC0-94FA-8DF9D5343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0" y="1663700"/>
            <a:ext cx="8547100" cy="4216400"/>
          </a:xfr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B/>
          </a:sp3d>
        </p:spPr>
      </p:pic>
    </p:spTree>
    <p:extLst>
      <p:ext uri="{BB962C8B-B14F-4D97-AF65-F5344CB8AC3E}">
        <p14:creationId xmlns:p14="http://schemas.microsoft.com/office/powerpoint/2010/main" val="2486889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7008F-F51B-41AC-9606-303287B23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Подготовительный этап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35F429-5025-466F-B756-D27EA497D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20801"/>
            <a:ext cx="10178322" cy="455879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плана проекта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материалов для реализации проекта (подбор информации, разработка памяток для родителей)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мониторинга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конспектов бесед</a:t>
            </a: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родителей с планом и особенностями реализации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95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720FFC7-400E-4721-A3CB-F46E26C492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068018"/>
              </p:ext>
            </p:extLst>
          </p:nvPr>
        </p:nvGraphicFramePr>
        <p:xfrm>
          <a:off x="1250950" y="152400"/>
          <a:ext cx="10179048" cy="652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3016">
                  <a:extLst>
                    <a:ext uri="{9D8B030D-6E8A-4147-A177-3AD203B41FA5}">
                      <a16:colId xmlns:a16="http://schemas.microsoft.com/office/drawing/2014/main" val="3377196615"/>
                    </a:ext>
                  </a:extLst>
                </a:gridCol>
                <a:gridCol w="3393016">
                  <a:extLst>
                    <a:ext uri="{9D8B030D-6E8A-4147-A177-3AD203B41FA5}">
                      <a16:colId xmlns:a16="http://schemas.microsoft.com/office/drawing/2014/main" val="3359186182"/>
                    </a:ext>
                  </a:extLst>
                </a:gridCol>
                <a:gridCol w="3393016">
                  <a:extLst>
                    <a:ext uri="{9D8B030D-6E8A-4147-A177-3AD203B41FA5}">
                      <a16:colId xmlns:a16="http://schemas.microsoft.com/office/drawing/2014/main" val="4036836481"/>
                    </a:ext>
                  </a:extLst>
                </a:gridCol>
              </a:tblGrid>
              <a:tr h="807174">
                <a:tc gridSpan="3"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solidFill>
                            <a:schemeClr val="tx1"/>
                          </a:solidFill>
                        </a:rPr>
                        <a:t>Основной этап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036634"/>
                  </a:ext>
                </a:extLst>
              </a:tr>
              <a:tr h="650795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родителей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педагога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122400"/>
                  </a:ext>
                </a:extLst>
              </a:tr>
              <a:tr h="5069831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Беседуют с родителями на тему «Моя профессия»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Под руководством воспитателя посещают библиотеку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Самостоятельная деятельность детей: рисуют рисунки по теме «Профессия моих родителей»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Совместно с родителями готовят мини- выступление на мероприятие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Беседуют с детьми на тему « Моя профессия»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Вместе с детьми посещают свое место экскурсии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Готовят выступление вместе с ребенком на мероприятии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Дает задание детям и родителям побеседовать на тему « Моя профессия»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Организует посещение библиотеки детьми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dirty="0"/>
                        <a:t>Организовывает выставку рисунков, стенд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256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9205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25D71-3C20-44DA-91DE-49CF5BE2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Экскурсия в библиотеку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ED5042-8061-4486-82D8-57A48B7A8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76A18E-E4BF-4658-A2DC-BA851155D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575" y="1263649"/>
            <a:ext cx="7156450" cy="536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75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BBE88-4C3A-43B7-AFF5-96CBF048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Заключительный этап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5259A7-CC62-45B4-866D-7B98EA4DF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Дети вместе с родителями выступают на мероприятии  в группе</a:t>
            </a:r>
          </a:p>
          <a:p>
            <a:r>
              <a:rPr lang="ru-RU" dirty="0"/>
              <a:t>Дети и родители участвуют в организации стенда с фото- выставкой на тему « Профессии моих родителей»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58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E3885-5A3C-47B5-BBEB-256541941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Самостоятельная деятельность детей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4A52232-956B-467C-9193-A42B210E1D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364" y="1979886"/>
            <a:ext cx="3125936" cy="44957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543EA9-0FE4-4B63-82AD-AD8EB09C5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81" y="1979886"/>
            <a:ext cx="6018380" cy="44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84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7603F-1B53-4742-A419-4241C945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 деятельности детей и родителей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23F4880-8436-4847-B4A6-9FF9B773A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6800" y="2049522"/>
            <a:ext cx="7797800" cy="46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3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C77AE-CAA4-4337-BB2F-D2626360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D1F52-EB90-418C-BF9C-90BD9279D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398" y="1695684"/>
            <a:ext cx="10178322" cy="2715208"/>
          </a:xfr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опроса было выявлено, что изучаемая тема «Профессии родителей» актуальна по причине того, что в большинстве случаев дети не знают, где работают их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576173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D5375-6335-4667-9F4C-4FE74FEA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мониторинга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1F3C0A6-81D1-4EE0-A422-AFA5B580C7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1360310"/>
              </p:ext>
            </p:extLst>
          </p:nvPr>
        </p:nvGraphicFramePr>
        <p:xfrm>
          <a:off x="1250950" y="1128451"/>
          <a:ext cx="10179050" cy="4722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4545DD2F-255C-460E-9CA6-2434B0A9EA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098187"/>
              </p:ext>
            </p:extLst>
          </p:nvPr>
        </p:nvGraphicFramePr>
        <p:xfrm>
          <a:off x="4294651" y="1758645"/>
          <a:ext cx="4972180" cy="304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8111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516ADF3-0477-4EE7-BAE0-827C70B3B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550333"/>
            <a:ext cx="10178322" cy="532925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Проблема, проблемный вопрос: 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помочь детям больше узнать о профессиях их родителей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03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2F979B-65A5-41F8-B108-61678F99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72500-B6FD-485B-AF50-A99B15665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63134"/>
            <a:ext cx="10178322" cy="1066800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стенда с фото-выставкой на тему «Профессии моих родителей» в рамках проекта «Профессии родителей»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02D564-CAD7-4136-A5D8-7F05B1382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266" y="2855265"/>
            <a:ext cx="5757334" cy="3154255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99423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22E41-1702-47A4-B58A-0CD83934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F4CF14-3A56-4D69-9A1A-B35FB327F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36133"/>
            <a:ext cx="10178322" cy="464345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 с фотовыставкой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– интернет источники, литература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Человеческие – воспитатель, родители, дети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– не предусмотрены.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Материально-технические – компьютер, проектор, материалы для оформления стенда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23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90273-CAC8-4101-BCAD-D0B6455A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проекта</a:t>
            </a:r>
            <a:br>
              <a:rPr lang="ru-RU" dirty="0"/>
            </a:br>
            <a:r>
              <a:rPr lang="ru-RU" sz="3200" dirty="0"/>
              <a:t>для детей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5F8A4B-09AF-49E4-8F5D-1BED14DBD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651001"/>
            <a:ext cx="10178322" cy="422859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участие в мероприятии с родителями «Каждая профессия- призвание»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у родителей о месте их работы 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Побеседовать с родителями об особенностях их работы 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Нарисовать рисунок на тему «Кем работает моя мама»</a:t>
            </a:r>
          </a:p>
        </p:txBody>
      </p:sp>
    </p:spTree>
    <p:extLst>
      <p:ext uri="{BB962C8B-B14F-4D97-AF65-F5344CB8AC3E}">
        <p14:creationId xmlns:p14="http://schemas.microsoft.com/office/powerpoint/2010/main" val="264927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18D9C-D7AD-49D2-BBB6-573867E15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Для родителей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00A6DC-6BC8-4C4A-A12A-DA37ABB3A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231901"/>
            <a:ext cx="10178322" cy="359359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детям о своем месте работы 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детям об особенностях своей работы 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Выступить на мероприятии «Каждая профессия- призвание»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детьми сделать фото со своего места работы </a:t>
            </a:r>
          </a:p>
        </p:txBody>
      </p:sp>
    </p:spTree>
    <p:extLst>
      <p:ext uri="{BB962C8B-B14F-4D97-AF65-F5344CB8AC3E}">
        <p14:creationId xmlns:p14="http://schemas.microsoft.com/office/powerpoint/2010/main" val="926926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7BC39-42E9-42F0-98D0-5243C4DB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Для педагогов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4B27C5-6FBF-4EAF-AE6E-8637AFC90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054101"/>
            <a:ext cx="10178322" cy="482549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задание детям и их родителям обсудить и найти информацию по месту работы их родителей 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мероприятие на тему «Каждая профессия- призвание»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экскурсию в библиотеку для детей 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выставку рисунков детей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встречу родителей и детей в ДОО, чтобы поговорить о профессиях</a:t>
            </a:r>
          </a:p>
        </p:txBody>
      </p:sp>
    </p:spTree>
    <p:extLst>
      <p:ext uri="{BB962C8B-B14F-4D97-AF65-F5344CB8AC3E}">
        <p14:creationId xmlns:p14="http://schemas.microsoft.com/office/powerpoint/2010/main" val="652144640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76</TotalTime>
  <Words>401</Words>
  <Application>Microsoft Office PowerPoint</Application>
  <PresentationFormat>Широкоэкранный</PresentationFormat>
  <Paragraphs>60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Corbel</vt:lpstr>
      <vt:lpstr>Gill Sans MT</vt:lpstr>
      <vt:lpstr>Impact</vt:lpstr>
      <vt:lpstr>Times New Roman</vt:lpstr>
      <vt:lpstr>Эмблема</vt:lpstr>
      <vt:lpstr>Совместный познавательно-творческий проект в старшей группе  «Профессии Родителей»</vt:lpstr>
      <vt:lpstr>Актуальность </vt:lpstr>
      <vt:lpstr>Результаты мониторинга  </vt:lpstr>
      <vt:lpstr>Презентация PowerPoint</vt:lpstr>
      <vt:lpstr>Цель проекта</vt:lpstr>
      <vt:lpstr>Продукт проекта</vt:lpstr>
      <vt:lpstr>Задачи проекта для детей</vt:lpstr>
      <vt:lpstr>Для родителей</vt:lpstr>
      <vt:lpstr>Для педагогов</vt:lpstr>
      <vt:lpstr>Этапы проекта </vt:lpstr>
      <vt:lpstr>Подготовительный этап</vt:lpstr>
      <vt:lpstr>Презентация PowerPoint</vt:lpstr>
      <vt:lpstr>Экскурсия в библиотеку</vt:lpstr>
      <vt:lpstr>Заключительный этап</vt:lpstr>
      <vt:lpstr>Самостоятельная деятельность детей</vt:lpstr>
      <vt:lpstr>Результат деятельности детей и родителей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Совместный познавательно-творческий проект в старшей группе «Профиссии Родителей»</dc:title>
  <dc:creator>Ирина У</dc:creator>
  <cp:lastModifiedBy>Ирина У</cp:lastModifiedBy>
  <cp:revision>9</cp:revision>
  <dcterms:created xsi:type="dcterms:W3CDTF">2020-10-16T16:58:12Z</dcterms:created>
  <dcterms:modified xsi:type="dcterms:W3CDTF">2020-10-16T18:14:39Z</dcterms:modified>
</cp:coreProperties>
</file>