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0" r:id="rId3"/>
    <p:sldId id="271" r:id="rId4"/>
    <p:sldId id="286" r:id="rId5"/>
    <p:sldId id="283" r:id="rId6"/>
    <p:sldId id="257" r:id="rId7"/>
    <p:sldId id="264" r:id="rId8"/>
    <p:sldId id="263" r:id="rId9"/>
    <p:sldId id="259" r:id="rId10"/>
    <p:sldId id="272" r:id="rId11"/>
    <p:sldId id="273" r:id="rId12"/>
    <p:sldId id="261" r:id="rId13"/>
    <p:sldId id="262" r:id="rId14"/>
    <p:sldId id="275" r:id="rId15"/>
    <p:sldId id="276" r:id="rId16"/>
    <p:sldId id="277" r:id="rId17"/>
    <p:sldId id="265" r:id="rId18"/>
    <p:sldId id="278" r:id="rId19"/>
    <p:sldId id="280" r:id="rId20"/>
    <p:sldId id="268" r:id="rId21"/>
    <p:sldId id="266" r:id="rId22"/>
    <p:sldId id="28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93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9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0469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74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4116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587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492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2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718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220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7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287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42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456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130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244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7406E-F02C-4A30-B9F0-71562E6A3CDB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96E00D6-94EE-419C-935D-D46FC7599E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69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715E88-8787-4F13-965B-3FEC433BB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865" y="475013"/>
            <a:ext cx="10133045" cy="367188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Comic Sans MS" panose="030F0702030302020204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«Социальная акция как средство привлечения родителей к проблеме формирования у детей привычки к здоровому образу жизни»</a:t>
            </a:r>
          </a:p>
          <a:p>
            <a:pPr algn="r"/>
            <a:r>
              <a:rPr lang="ru-RU" sz="2400" b="1" dirty="0">
                <a:latin typeface="Comic Sans MS" panose="030F0702030302020204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Подготовил воспитатель</a:t>
            </a:r>
          </a:p>
          <a:p>
            <a:pPr algn="r"/>
            <a:r>
              <a:rPr lang="ru-RU" sz="2400" b="1" dirty="0">
                <a:latin typeface="Comic Sans MS" panose="030F0702030302020204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СП «Детский сад №70»</a:t>
            </a:r>
          </a:p>
          <a:p>
            <a:pPr algn="r"/>
            <a:r>
              <a:rPr lang="ru-RU" sz="2400" b="1" dirty="0">
                <a:latin typeface="Comic Sans MS" panose="030F0702030302020204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ГБОУ ООШ г.Сызрани</a:t>
            </a:r>
          </a:p>
          <a:p>
            <a:pPr algn="r"/>
            <a:r>
              <a:rPr lang="ru-RU" sz="2400" b="1" dirty="0">
                <a:latin typeface="Comic Sans MS" panose="030F0702030302020204" pitchFamily="66" charset="0"/>
                <a:ea typeface="Cambria Math" panose="02040503050406030204" pitchFamily="18" charset="0"/>
                <a:cs typeface="Times New Roman" panose="02020603050405020304" pitchFamily="18" charset="0"/>
              </a:rPr>
              <a:t>Архипова Ольга Николаевна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46912-3D72-4F4C-B4C6-F8B314768743}"/>
              </a:ext>
            </a:extLst>
          </p:cNvPr>
          <p:cNvSpPr txBox="1"/>
          <p:nvPr/>
        </p:nvSpPr>
        <p:spPr>
          <a:xfrm>
            <a:off x="5603032" y="282717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60DA3-3463-45B6-986C-153F4CDC5D11}"/>
              </a:ext>
            </a:extLst>
          </p:cNvPr>
          <p:cNvSpPr txBox="1"/>
          <p:nvPr/>
        </p:nvSpPr>
        <p:spPr>
          <a:xfrm>
            <a:off x="5755432" y="297957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8E0E10-2EDC-4199-8277-8A42E7179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640" y="3500949"/>
            <a:ext cx="3357051" cy="335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82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9989D-7E81-4995-9888-615FCC21D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847" y="522514"/>
            <a:ext cx="5308270" cy="11162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Прогулки выходного </a:t>
            </a:r>
            <a:br>
              <a:rPr lang="ru-RU" b="1" dirty="0"/>
            </a:br>
            <a:r>
              <a:rPr lang="ru-RU" b="1" dirty="0"/>
              <a:t>дня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1A3DA8-120C-4D1A-944D-C29C9F078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8" y="629391"/>
            <a:ext cx="2743199" cy="3657599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02AA82-D50D-4E98-A53D-8A4120AE9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842" y="2375065"/>
            <a:ext cx="3044673" cy="4025735"/>
          </a:xfrm>
          <a:prstGeom prst="rect">
            <a:avLst/>
          </a:prstGeom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E335518D-4CFC-415F-BB5C-4E4A85957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949" y="688769"/>
            <a:ext cx="3001485" cy="40019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0E88E4-8F19-4C9E-B329-99569214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71" y="2280060"/>
            <a:ext cx="2565804" cy="414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18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9E871-0E91-412D-AA7C-B670FA481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084" y="463138"/>
            <a:ext cx="3443844" cy="11875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Спортивные увлечения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1C60B93-1381-4311-98B7-C17386FB6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39" y="201880"/>
            <a:ext cx="2701059" cy="448774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304FF5-B156-4021-B3B0-2FF93C753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90" y="2612572"/>
            <a:ext cx="3055563" cy="4074084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CB262939-30A6-4809-8F5A-CDEE3DA2C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86" y="225631"/>
            <a:ext cx="2313515" cy="49829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AF2156-BDA8-4E0B-8671-8C5F2BAA7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242" y="2517569"/>
            <a:ext cx="3147838" cy="412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12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121EA-B8AC-4B32-A456-C19E86C22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795" y="249382"/>
            <a:ext cx="9865817" cy="1655618"/>
          </a:xfrm>
        </p:spPr>
        <p:txBody>
          <a:bodyPr>
            <a:normAutofit/>
          </a:bodyPr>
          <a:lstStyle/>
          <a:p>
            <a:r>
              <a:rPr lang="ru-RU" sz="3200" b="1" dirty="0"/>
              <a:t>Акция « Сделай шаг навстречу здоровью»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69707F-CF74-490D-B952-3E0D48DF6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6" y="1110872"/>
            <a:ext cx="3381729" cy="562865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528E56-7C2A-4F2B-9A40-C925C9D7B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26" y="1579579"/>
            <a:ext cx="6616800" cy="49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79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693BD-F0B7-4579-AF03-929F307AD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919" y="178130"/>
            <a:ext cx="9877693" cy="106877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Все оборудование я использую в совместной деятельности и индивидуальной работе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498104-E2D0-45AE-9C5D-44D2917DE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9" y="1199408"/>
            <a:ext cx="4144394" cy="5334994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6F7CF3-7C75-48E5-837E-1A385061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86" y="1178414"/>
            <a:ext cx="4466291" cy="54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70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297C6-7FEA-4065-9262-3C8ED4DF2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189" y="167952"/>
            <a:ext cx="9862424" cy="979714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b="1" dirty="0"/>
              <a:t>Акция</a:t>
            </a:r>
            <a:r>
              <a:rPr lang="ru-RU" dirty="0"/>
              <a:t> </a:t>
            </a:r>
            <a:r>
              <a:rPr lang="ru-RU" b="1" dirty="0"/>
              <a:t>«Выбираем</a:t>
            </a:r>
            <a:r>
              <a:rPr lang="ru-RU" b="1" i="1" dirty="0"/>
              <a:t> </a:t>
            </a:r>
            <a:r>
              <a:rPr lang="ru-RU" b="1" dirty="0"/>
              <a:t>здоровый образ жизни</a:t>
            </a:r>
            <a:r>
              <a:rPr lang="ru-RU" b="1" i="1" dirty="0"/>
              <a:t>»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65BA547-625C-4216-BB45-77728B0BE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89" y="1068778"/>
            <a:ext cx="7351525" cy="5513645"/>
          </a:xfrm>
        </p:spPr>
      </p:pic>
    </p:spTree>
    <p:extLst>
      <p:ext uri="{BB962C8B-B14F-4D97-AF65-F5344CB8AC3E}">
        <p14:creationId xmlns:p14="http://schemas.microsoft.com/office/powerpoint/2010/main" val="4195944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5C4CF-A394-4F1B-BD20-178DAF02B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5" y="201881"/>
            <a:ext cx="9889568" cy="1703119"/>
          </a:xfrm>
        </p:spPr>
        <p:txBody>
          <a:bodyPr/>
          <a:lstStyle/>
          <a:p>
            <a:pPr algn="ctr"/>
            <a:r>
              <a:rPr lang="ru-RU" b="1" dirty="0"/>
              <a:t>Родители  подводят  итог здорового образа  жизни  за  неделю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C278077-7B80-471B-A63C-59FB20C11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038"/>
            <a:ext cx="5747656" cy="431074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914558-0F5A-4660-A9FB-4A2F7ACA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616" y="2129712"/>
            <a:ext cx="5916457" cy="443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93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FC27C-85E0-451D-8F46-AA4CFAD9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7" y="214604"/>
            <a:ext cx="9414555" cy="765110"/>
          </a:xfrm>
        </p:spPr>
        <p:txBody>
          <a:bodyPr/>
          <a:lstStyle/>
          <a:p>
            <a:pPr algn="ctr"/>
            <a:r>
              <a:rPr lang="ru-RU" b="1" dirty="0"/>
              <a:t>«Самая здоровая семья группы»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219CEB-38BC-415A-AA98-155112CA1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47" y="1279353"/>
            <a:ext cx="6654424" cy="4990819"/>
          </a:xfrm>
        </p:spPr>
      </p:pic>
    </p:spTree>
    <p:extLst>
      <p:ext uri="{BB962C8B-B14F-4D97-AF65-F5344CB8AC3E}">
        <p14:creationId xmlns:p14="http://schemas.microsoft.com/office/powerpoint/2010/main" val="2412146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7E654-F287-4054-B9AC-061655E6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848" y="139960"/>
            <a:ext cx="4845132" cy="6997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Акция </a:t>
            </a:r>
            <a:br>
              <a:rPr lang="ru-RU" b="1" dirty="0"/>
            </a:br>
            <a:r>
              <a:rPr lang="ru-RU" b="1" dirty="0"/>
              <a:t>«Навстречу друг другу»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850030-5361-4A9E-B688-3921AAF5F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67" y="1353196"/>
            <a:ext cx="3242406" cy="432320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E453DF-0049-4008-A476-CBC6B4AB6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171" y="1199408"/>
            <a:ext cx="3257231" cy="4342974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7879" y="2244147"/>
            <a:ext cx="3948112" cy="2630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6027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FD149-E274-48F3-9F74-1EA336AFB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7" y="676893"/>
            <a:ext cx="9025247" cy="1104405"/>
          </a:xfrm>
        </p:spPr>
        <p:txBody>
          <a:bodyPr/>
          <a:lstStyle/>
          <a:p>
            <a:pPr algn="ctr"/>
            <a:r>
              <a:rPr lang="ru-RU" b="1" dirty="0"/>
              <a:t>Изготовление «сердечек здоровья»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C47B0D-01E7-40A2-ADF8-B33E2E9D4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8" y="2398816"/>
            <a:ext cx="4544288" cy="340821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307D7-E602-4F30-9CB8-22A3F94A2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61" y="2145475"/>
            <a:ext cx="3306713" cy="4408950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13498B51-F82F-4EBE-A5F7-A3AAB774DB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164" y="2116917"/>
            <a:ext cx="3374412" cy="449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40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6C11F-A185-44BF-B880-BE378CFB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49" y="158620"/>
            <a:ext cx="9386563" cy="10263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Символ акции</a:t>
            </a:r>
            <a:r>
              <a:rPr lang="ru-RU" dirty="0"/>
              <a:t> </a:t>
            </a:r>
            <a:r>
              <a:rPr lang="ru-RU" b="1" dirty="0"/>
              <a:t>«Навстречу друг другу» </a:t>
            </a:r>
            <a:r>
              <a:rPr lang="ru-RU" dirty="0"/>
              <a:t>- </a:t>
            </a:r>
            <a:r>
              <a:rPr lang="ru-RU" b="1" dirty="0"/>
              <a:t>«зеленая ленточка»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1B019F-A86D-4476-9032-62954E236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08" y="2556588"/>
            <a:ext cx="5540309" cy="3116424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01A70-26D0-4D06-B40A-8A8B70F2A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283" y="1306287"/>
            <a:ext cx="4044821" cy="53930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1A79FE-FD39-4BB0-99EC-008BD5EF6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6" y="1165625"/>
            <a:ext cx="4234292" cy="564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31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CDD1E-0779-424B-922A-BCFEA147D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5" y="237506"/>
            <a:ext cx="10284030" cy="166749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100" dirty="0"/>
              <a:t>Одной из задач новой Федеральной образовательной программы является </a:t>
            </a:r>
            <a:r>
              <a:rPr lang="ru-RU" sz="3100" b="1" dirty="0"/>
              <a:t>«расширение представлений о здоровье и его ценности, факторов на него влияющих, оздоровительном воздействии физических упражнений, туризме, как форме активного отдыха»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EFAFC9-30B0-4A94-A17C-3148875D2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4001984"/>
            <a:ext cx="8915400" cy="1909238"/>
          </a:xfrm>
        </p:spPr>
        <p:txBody>
          <a:bodyPr>
            <a:normAutofit/>
          </a:bodyPr>
          <a:lstStyle/>
          <a:p>
            <a:pPr algn="just"/>
            <a:endParaRPr lang="ru-RU" sz="2800" b="1" dirty="0"/>
          </a:p>
        </p:txBody>
      </p:sp>
      <p:pic>
        <p:nvPicPr>
          <p:cNvPr id="1026" name="Picture 2" descr="C:\Users\user\Desktop\f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1346" y="2709426"/>
            <a:ext cx="6565240" cy="369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0621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334EF-178B-4A2C-B2B0-62C6CB01B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418" y="205273"/>
            <a:ext cx="9925194" cy="671805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/>
              <a:t>Мероприятия по укреплению здоровья ребёнка, проводимые в детском саду, дополняются ежедневными упражнениями и играми в домашних условиях с учётом индивидуальности ребёнка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D007F6-9D9A-4BED-98B6-6F39DFBFE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0" y="2853701"/>
            <a:ext cx="6438961" cy="3672722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37B11B-788D-4341-9836-2216F9B3E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87" y="2054362"/>
            <a:ext cx="3365806" cy="448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15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E9DA4-0D56-438E-B76E-C9BF0B0C7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154482"/>
            <a:ext cx="10459583" cy="750588"/>
          </a:xfrm>
        </p:spPr>
        <p:txBody>
          <a:bodyPr>
            <a:normAutofit/>
          </a:bodyPr>
          <a:lstStyle/>
          <a:p>
            <a:r>
              <a:rPr lang="ru-RU" b="1" dirty="0"/>
              <a:t>Продолжаем укреплять  здоровье в семье 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54514E-3828-4D94-BE68-1E15F8E9A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71" y="1816924"/>
            <a:ext cx="3197076" cy="436938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9875F2-313F-4BBE-ACA6-71EECECBE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6" y="1686363"/>
            <a:ext cx="2945081" cy="4483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64B33A-BB28-454C-929C-420378C78493}"/>
              </a:ext>
            </a:extLst>
          </p:cNvPr>
          <p:cNvSpPr txBox="1"/>
          <p:nvPr/>
        </p:nvSpPr>
        <p:spPr>
          <a:xfrm>
            <a:off x="1626919" y="961901"/>
            <a:ext cx="399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Изготовление пастилы из  собственных яблок с дачи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67854-295A-44D5-B424-7AE17640B88A}"/>
              </a:ext>
            </a:extLst>
          </p:cNvPr>
          <p:cNvSpPr txBox="1"/>
          <p:nvPr/>
        </p:nvSpPr>
        <p:spPr>
          <a:xfrm>
            <a:off x="6792687" y="1045028"/>
            <a:ext cx="4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Свои витамины самые лучшие!</a:t>
            </a:r>
          </a:p>
        </p:txBody>
      </p:sp>
    </p:spTree>
    <p:extLst>
      <p:ext uri="{BB962C8B-B14F-4D97-AF65-F5344CB8AC3E}">
        <p14:creationId xmlns:p14="http://schemas.microsoft.com/office/powerpoint/2010/main" val="3893019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FBFE9-F077-4854-B187-95B99534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83976"/>
            <a:ext cx="8911687" cy="799323"/>
          </a:xfrm>
        </p:spPr>
        <p:txBody>
          <a:bodyPr/>
          <a:lstStyle/>
          <a:p>
            <a:r>
              <a:rPr lang="ru-RU" dirty="0"/>
              <a:t>           </a:t>
            </a:r>
            <a:r>
              <a:rPr lang="ru-RU" dirty="0">
                <a:latin typeface="Comic Sans MS" panose="030F0702030302020204" pitchFamily="66" charset="0"/>
              </a:rPr>
              <a:t>Дома сидеть скучно!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52A8BBD-78F7-45E5-9EA1-7131FE972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583" y="640703"/>
            <a:ext cx="4481025" cy="597470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58A920-BA85-41FB-A2F9-F7DFA40C2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86" y="640703"/>
            <a:ext cx="3360769" cy="597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42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9628BC-95CF-41C2-BC52-9F62C93DA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743" y="233266"/>
            <a:ext cx="9479869" cy="1063690"/>
          </a:xfrm>
        </p:spPr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     Спасибо за внимание!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8D1EE1-151D-4980-9B95-FFE900D89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81" y="1056513"/>
            <a:ext cx="4267856" cy="5690476"/>
          </a:xfrm>
        </p:spPr>
      </p:pic>
    </p:spTree>
    <p:extLst>
      <p:ext uri="{BB962C8B-B14F-4D97-AF65-F5344CB8AC3E}">
        <p14:creationId xmlns:p14="http://schemas.microsoft.com/office/powerpoint/2010/main" val="353892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1F1CE-E3C0-487A-930E-387AE43D7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FF38777-5291-4AD5-A5F2-CC24AEC8E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9" y="314839"/>
            <a:ext cx="5232869" cy="3924652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A9D40A-F2CC-48C6-83D4-26C614E2B4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92" y="2861953"/>
            <a:ext cx="5591316" cy="372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9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user\Desktop\d42fc6837cd81c31799eb143c24ef8b3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86297" y="7498"/>
            <a:ext cx="9025246" cy="676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CDD1E-0779-424B-922A-BCFEA147D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301" y="213756"/>
            <a:ext cx="9678390" cy="169124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100" b="1" dirty="0">
                <a:solidFill>
                  <a:srgbClr val="111111"/>
                </a:solidFill>
                <a:latin typeface="Comic Sans MS" panose="030F0702030302020204" pitchFamily="66" charset="0"/>
              </a:rPr>
              <a:t>Акция – комплекс мероприятий, действий, помогающий лучше узнать обозначенную проблему, проявить гражданскую позицию, отношение к чему-либо.</a:t>
            </a:r>
            <a:br>
              <a:rPr lang="ru-RU" b="1" dirty="0">
                <a:latin typeface="Comic Sans MS" panose="030F0702030302020204" pitchFamily="66" charset="0"/>
              </a:rPr>
            </a:br>
            <a:endParaRPr lang="ru-RU" dirty="0"/>
          </a:p>
        </p:txBody>
      </p:sp>
      <p:pic>
        <p:nvPicPr>
          <p:cNvPr id="2050" name="Picture 2" descr="C:\Users\user\Desktop\detsad-209112-14548601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70068" y="1603169"/>
            <a:ext cx="3171388" cy="2380506"/>
          </a:xfrm>
          <a:prstGeom prst="rect">
            <a:avLst/>
          </a:prstGeom>
          <a:noFill/>
        </p:spPr>
      </p:pic>
      <p:pic>
        <p:nvPicPr>
          <p:cNvPr id="2051" name="Picture 3" descr="C:\Users\user\Desktop\detsad-209112-14548608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8092" y="1624398"/>
            <a:ext cx="3116572" cy="2339360"/>
          </a:xfrm>
          <a:prstGeom prst="rect">
            <a:avLst/>
          </a:prstGeom>
          <a:noFill/>
        </p:spPr>
      </p:pic>
      <p:pic>
        <p:nvPicPr>
          <p:cNvPr id="2052" name="Picture 4" descr="C:\Users\user\Desktop\detsad-209112-14548607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902" y="4168156"/>
            <a:ext cx="3377829" cy="2535464"/>
          </a:xfrm>
          <a:prstGeom prst="rect">
            <a:avLst/>
          </a:prstGeom>
          <a:noFill/>
        </p:spPr>
      </p:pic>
      <p:pic>
        <p:nvPicPr>
          <p:cNvPr id="2053" name="Picture 5" descr="C:\Users\user\Desktop\detsad-209112-14548610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3813" y="4203865"/>
            <a:ext cx="3195782" cy="2398816"/>
          </a:xfrm>
          <a:prstGeom prst="rect">
            <a:avLst/>
          </a:prstGeom>
          <a:noFill/>
        </p:spPr>
      </p:pic>
      <p:pic>
        <p:nvPicPr>
          <p:cNvPr id="2054" name="Picture 6" descr="C:\Users\user\Desktop\detsad-209112-14548603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23128" y="4168239"/>
            <a:ext cx="3081574" cy="2313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0621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E324B-9A0E-4EF3-B955-E350D1E2E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990" y="154380"/>
            <a:ext cx="7312622" cy="8550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Акция «Мы юные спортсмены»</a:t>
            </a:r>
            <a:br>
              <a:rPr lang="ru-RU" b="1" dirty="0"/>
            </a:br>
            <a:r>
              <a:rPr lang="ru-RU" sz="3100" b="1" dirty="0"/>
              <a:t>физкультурные занятия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046DAE-958E-4019-BAC8-30F1A3D1D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5" b="11614"/>
          <a:stretch>
            <a:fillRect/>
          </a:stretch>
        </p:blipFill>
        <p:spPr>
          <a:xfrm>
            <a:off x="329434" y="3563465"/>
            <a:ext cx="3933807" cy="311046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1E0397-EA44-423C-BA20-53335C417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79640"/>
            <a:ext cx="2814452" cy="33234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B8760A-0459-4E66-83CF-7BAEE81D3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09" y="1187533"/>
            <a:ext cx="4311376" cy="3233532"/>
          </a:xfrm>
          <a:prstGeom prst="rect">
            <a:avLst/>
          </a:prstGeom>
        </p:spPr>
      </p:pic>
      <p:pic>
        <p:nvPicPr>
          <p:cNvPr id="8" name="Объект 8">
            <a:extLst>
              <a:ext uri="{FF2B5EF4-FFF2-40B4-BE49-F238E27FC236}">
                <a16:creationId xmlns:a16="http://schemas.microsoft.com/office/drawing/2014/main" id="{4228B985-BA55-4FC5-B637-EE1D4D78C1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05" y="3508222"/>
            <a:ext cx="4505522" cy="317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27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87429-70F9-4231-9918-9C98B8EB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78130"/>
            <a:ext cx="8911687" cy="926275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Физ. минутка «Вот и солнышко проснулось!»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5B7047-87B4-47D7-85AE-A9343FA4F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747335"/>
            <a:ext cx="7786109" cy="5839583"/>
          </a:xfrm>
        </p:spPr>
      </p:pic>
    </p:spTree>
    <p:extLst>
      <p:ext uri="{BB962C8B-B14F-4D97-AF65-F5344CB8AC3E}">
        <p14:creationId xmlns:p14="http://schemas.microsoft.com/office/powerpoint/2010/main" val="1108913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E4C98-1056-4C8B-8693-7287EB551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69" y="320634"/>
            <a:ext cx="9901443" cy="1584366"/>
          </a:xfrm>
        </p:spPr>
        <p:txBody>
          <a:bodyPr/>
          <a:lstStyle/>
          <a:p>
            <a:pPr algn="ctr"/>
            <a:r>
              <a:rPr lang="ru-RU" b="1" dirty="0"/>
              <a:t>Игровая деятельность на прогулке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2F6C84-6781-483A-83B8-481D8642B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16" y="1147947"/>
            <a:ext cx="4079705" cy="543960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C92F34-C820-423F-AF81-15DD029DC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560" y="1192362"/>
            <a:ext cx="3978234" cy="530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9C578-BE40-4F38-AC8F-1844D2FA7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57" y="74645"/>
            <a:ext cx="10282335" cy="11103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/>
              <a:t> </a:t>
            </a:r>
            <a:r>
              <a:rPr lang="ru-RU" sz="3200" b="1" dirty="0"/>
              <a:t>Акция «Мама, папа, я спортивная семья»</a:t>
            </a:r>
            <a:r>
              <a:rPr lang="ru-RU" sz="3200" dirty="0"/>
              <a:t> </a:t>
            </a:r>
            <a:br>
              <a:rPr lang="ru-RU" sz="3200" dirty="0"/>
            </a:br>
            <a:r>
              <a:rPr lang="ru-RU" sz="3100" b="1" i="1" dirty="0"/>
              <a:t>родители поделились семейным опытом физического воспитания </a:t>
            </a:r>
            <a:br>
              <a:rPr lang="ru-RU" sz="3100" b="1" i="1" dirty="0"/>
            </a:br>
            <a:endParaRPr lang="ru-RU" sz="3100" b="1" i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D0445D-2B04-4328-AD04-960507BBF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5" y="1464258"/>
            <a:ext cx="4446070" cy="508045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DE8B17-935C-4C9F-B30F-0564E033E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385" y="1573390"/>
            <a:ext cx="3957028" cy="50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7223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400</TotalTime>
  <Words>253</Words>
  <Application>Microsoft Office PowerPoint</Application>
  <PresentationFormat>Широкоэкранный</PresentationFormat>
  <Paragraphs>27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Century Gothic</vt:lpstr>
      <vt:lpstr>Comic Sans MS</vt:lpstr>
      <vt:lpstr>Wingdings 3</vt:lpstr>
      <vt:lpstr>Легкий дым</vt:lpstr>
      <vt:lpstr>Презентация PowerPoint</vt:lpstr>
      <vt:lpstr>Одной из задач новой Федеральной образовательной программы является «расширение представлений о здоровье и его ценности, факторов на него влияющих, оздоровительном воздействии физических упражнений, туризме, как форме активного отдыха» </vt:lpstr>
      <vt:lpstr>Презентация PowerPoint</vt:lpstr>
      <vt:lpstr>Презентация PowerPoint</vt:lpstr>
      <vt:lpstr>Акция – комплекс мероприятий, действий, помогающий лучше узнать обозначенную проблему, проявить гражданскую позицию, отношение к чему-либо. </vt:lpstr>
      <vt:lpstr>Акция «Мы юные спортсмены» физкультурные занятия</vt:lpstr>
      <vt:lpstr>Физ. минутка «Вот и солнышко проснулось!»</vt:lpstr>
      <vt:lpstr>Игровая деятельность на прогулке</vt:lpstr>
      <vt:lpstr> Акция «Мама, папа, я спортивная семья»  родители поделились семейным опытом физического воспитания  </vt:lpstr>
      <vt:lpstr>Прогулки выходного  дня </vt:lpstr>
      <vt:lpstr>Спортивные увлечения</vt:lpstr>
      <vt:lpstr>Акция « Сделай шаг навстречу здоровью»</vt:lpstr>
      <vt:lpstr>Все оборудование я использую в совместной деятельности и индивидуальной работе</vt:lpstr>
      <vt:lpstr> Акция «Выбираем здоровый образ жизни»</vt:lpstr>
      <vt:lpstr>Родители  подводят  итог здорового образа  жизни  за  неделю</vt:lpstr>
      <vt:lpstr>«Самая здоровая семья группы»</vt:lpstr>
      <vt:lpstr>Акция  «Навстречу друг другу»</vt:lpstr>
      <vt:lpstr>Изготовление «сердечек здоровья»</vt:lpstr>
      <vt:lpstr>Символ акции «Навстречу друг другу» - «зеленая ленточка»</vt:lpstr>
      <vt:lpstr>Мероприятия по укреплению здоровья ребёнка, проводимые в детском саду, дополняются ежедневными упражнениями и играми в домашних условиях с учётом индивидуальности ребёнка</vt:lpstr>
      <vt:lpstr>Продолжаем укреплять  здоровье в семье !</vt:lpstr>
      <vt:lpstr>           Дома сидеть скучно!</vt:lpstr>
      <vt:lpstr>  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37</cp:revision>
  <dcterms:created xsi:type="dcterms:W3CDTF">2024-02-27T15:20:58Z</dcterms:created>
  <dcterms:modified xsi:type="dcterms:W3CDTF">2024-03-11T08:30:15Z</dcterms:modified>
</cp:coreProperties>
</file>