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633928"/>
            <a:ext cx="9068586" cy="304813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 «Детский сад № 70» ГБОУ ООШ № 23  г. Сызрани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элементарных конструктивных умений и навыков детей младшего дошкольного возраста через использование игрового набора «Дары Фребеля»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36913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Коваленко Е.Г.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Ступеньки» не только строим но и обыгрываем.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1704110"/>
            <a:ext cx="3658123" cy="43918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1704109"/>
            <a:ext cx="3713017" cy="4441857"/>
          </a:xfrm>
        </p:spPr>
      </p:pic>
    </p:spTree>
    <p:extLst>
      <p:ext uri="{BB962C8B-B14F-4D97-AF65-F5344CB8AC3E}">
        <p14:creationId xmlns:p14="http://schemas.microsoft.com/office/powerpoint/2010/main" val="27629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/>
              <a:t>Далее мы строили фигуры: пр. треугольник (3 палочки), квадрат (4 п.). Если ребёнок испытывает трудности, то мы используем плоскостные фигуры и по граням выкладываем их палочками. Таким образом, развиваем навык конструирования и наглядно-образное мышление.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49" y="1856510"/>
            <a:ext cx="3489415" cy="42949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09" y="1856510"/>
            <a:ext cx="3311235" cy="4294908"/>
          </a:xfrm>
        </p:spPr>
      </p:pic>
    </p:spTree>
    <p:extLst>
      <p:ext uri="{BB962C8B-B14F-4D97-AF65-F5344CB8AC3E}">
        <p14:creationId xmlns:p14="http://schemas.microsoft.com/office/powerpoint/2010/main" val="35483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615699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Использования приема «строй вместе со мной</a:t>
            </a:r>
            <a:r>
              <a:rPr lang="ru-RU" sz="1600" b="1" dirty="0"/>
              <a:t>» - квадрат – «Четыре палочки сложил и квадратик получил»;</a:t>
            </a:r>
            <a:br>
              <a:rPr lang="ru-RU" sz="1600" b="1" dirty="0"/>
            </a:br>
            <a:r>
              <a:rPr lang="ru-RU" sz="1600" b="1" dirty="0"/>
              <a:t>- треугольник - «У треугольника три стороны, и они могут быть разной длины»;</a:t>
            </a:r>
            <a:br>
              <a:rPr lang="ru-RU" sz="1600" b="1" dirty="0"/>
            </a:br>
            <a:r>
              <a:rPr lang="ru-RU" sz="1600" b="1" dirty="0"/>
              <a:t>- прямоугольник- «Прямоугольник квадрата длиннее, фигура попроще рисуем смелее»;</a:t>
            </a:r>
            <a:br>
              <a:rPr lang="ru-RU" sz="1600" b="1" dirty="0"/>
            </a:br>
            <a:r>
              <a:rPr lang="ru-RU" sz="1600" b="1" dirty="0"/>
              <a:t>- флажок – «В руки я флажок возьму и на праздник с ним пойду»;</a:t>
            </a:r>
            <a:br>
              <a:rPr lang="ru-RU" sz="1600" b="1" dirty="0"/>
            </a:br>
            <a:r>
              <a:rPr lang="ru-RU" sz="1600" b="1" dirty="0"/>
              <a:t>- забор – «Сад забором оградили, чтоб деревья не сломили».</a:t>
            </a:r>
            <a:br>
              <a:rPr lang="ru-RU" sz="1600" b="1" dirty="0"/>
            </a:br>
            <a:r>
              <a:rPr lang="ru-RU" sz="1600" b="1" dirty="0"/>
              <a:t>Данные игры так же способствуют усвоению детьми форм предметов, развивают мелкую моторику пальцев рук.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2258293"/>
            <a:ext cx="3311759" cy="41147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258293"/>
            <a:ext cx="3422072" cy="4114798"/>
          </a:xfrm>
        </p:spPr>
      </p:pic>
    </p:spTree>
    <p:extLst>
      <p:ext uri="{BB962C8B-B14F-4D97-AF65-F5344CB8AC3E}">
        <p14:creationId xmlns:p14="http://schemas.microsoft.com/office/powerpoint/2010/main" val="30964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/>
              <a:t>Постройка « Гараж»</a:t>
            </a: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5" y="1634836"/>
            <a:ext cx="3906980" cy="4378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3" y="1634836"/>
            <a:ext cx="3546762" cy="4378037"/>
          </a:xfrm>
        </p:spPr>
      </p:pic>
    </p:spTree>
    <p:extLst>
      <p:ext uri="{BB962C8B-B14F-4D97-AF65-F5344CB8AC3E}">
        <p14:creationId xmlns:p14="http://schemas.microsoft.com/office/powerpoint/2010/main" val="41670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Постройки из кубиков ,дуг,  кирпичиков и других объёмных форм</a:t>
            </a:r>
            <a:endParaRPr lang="ru-RU" sz="1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814946"/>
            <a:ext cx="3699164" cy="43780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1814946"/>
            <a:ext cx="3851563" cy="4378036"/>
          </a:xfrm>
        </p:spPr>
      </p:pic>
    </p:spTree>
    <p:extLst>
      <p:ext uri="{BB962C8B-B14F-4D97-AF65-F5344CB8AC3E}">
        <p14:creationId xmlns:p14="http://schemas.microsoft.com/office/powerpoint/2010/main" val="4152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831274"/>
            <a:ext cx="3906981" cy="5020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831274"/>
            <a:ext cx="4197927" cy="5020251"/>
          </a:xfrm>
        </p:spPr>
      </p:pic>
    </p:spTree>
    <p:extLst>
      <p:ext uri="{BB962C8B-B14F-4D97-AF65-F5344CB8AC3E}">
        <p14:creationId xmlns:p14="http://schemas.microsoft.com/office/powerpoint/2010/main" val="30435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latin typeface="Bahnschrift" panose="020B0502040204020203" pitchFamily="34" charset="0"/>
              </a:rPr>
              <a:t>Б</a:t>
            </a:r>
            <a:r>
              <a:rPr lang="ru-RU" sz="1600" dirty="0" smtClean="0">
                <a:latin typeface="Bahnschrift" panose="020B0502040204020203" pitchFamily="34" charset="0"/>
              </a:rPr>
              <a:t>ольшая </a:t>
            </a:r>
            <a:r>
              <a:rPr lang="ru-RU" sz="1600" dirty="0">
                <a:latin typeface="Bahnschrift" panose="020B0502040204020203" pitchFamily="34" charset="0"/>
              </a:rPr>
              <a:t>машина не может проехать в эти ворота, нужно подумать, как же их перестроить. Или загон для коров высокий и большой, а телята меньше их по размеру. Какой же загон построить для них? Чтобы вызвать у дошкольников интерес к постройкам, я показывала, как с ними можно играть, предоставляет ребятам подходящие игрушки, помогает придать игре новое содержание, </a:t>
            </a:r>
            <a:r>
              <a:rPr lang="ru-RU" sz="1600" dirty="0" smtClean="0">
                <a:latin typeface="Bahnschrift" panose="020B0502040204020203" pitchFamily="34" charset="0"/>
              </a:rPr>
              <a:t/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направить </a:t>
            </a:r>
            <a:r>
              <a:rPr lang="ru-RU" sz="1600" dirty="0">
                <a:latin typeface="Bahnschrift" panose="020B0502040204020203" pitchFamily="34" charset="0"/>
              </a:rPr>
              <a:t>её сюжет.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2175164"/>
            <a:ext cx="2915588" cy="37811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5" y="2175164"/>
            <a:ext cx="3034145" cy="3781136"/>
          </a:xfrm>
        </p:spPr>
      </p:pic>
    </p:spTree>
    <p:extLst>
      <p:ext uri="{BB962C8B-B14F-4D97-AF65-F5344CB8AC3E}">
        <p14:creationId xmlns:p14="http://schemas.microsoft.com/office/powerpoint/2010/main" val="21106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9645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Игра «Королевство </a:t>
            </a:r>
            <a:r>
              <a:rPr lang="ru-RU" sz="1800" b="1" dirty="0"/>
              <a:t>кривых зеркал» </a:t>
            </a:r>
            <a:br>
              <a:rPr lang="ru-RU" sz="1800" b="1" dirty="0"/>
            </a:br>
            <a:r>
              <a:rPr lang="ru-RU" sz="1800" b="1" dirty="0"/>
              <a:t>В первом этапе игры я предлагала детям наблюдать за отражением предметов в зеркале, в том числе за своим собственным отражением. После этого ребенок должен был изобразить простейшую постройку, которую он увидел в зеркале, рядом с моей в зеркальном отражении.</a:t>
            </a:r>
            <a:br>
              <a:rPr lang="ru-RU" sz="1800" b="1" dirty="0"/>
            </a:br>
            <a:r>
              <a:rPr lang="ru-RU" sz="1800" b="1" dirty="0"/>
              <a:t>В основном этапе игры я являлась строителем, а ребенок зеркалом повторял мою постройку</a:t>
            </a:r>
            <a:r>
              <a:rPr lang="ru-RU" sz="1600" b="1" dirty="0"/>
              <a:t>.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1801091"/>
            <a:ext cx="3962399" cy="46412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01091"/>
            <a:ext cx="3782291" cy="4641272"/>
          </a:xfrm>
        </p:spPr>
      </p:pic>
    </p:spTree>
    <p:extLst>
      <p:ext uri="{BB962C8B-B14F-4D97-AF65-F5344CB8AC3E}">
        <p14:creationId xmlns:p14="http://schemas.microsoft.com/office/powerpoint/2010/main" val="25868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2" y="731838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Bahnschrift" panose="020B0502040204020203" pitchFamily="34" charset="0"/>
              </a:rPr>
              <a:t>Детям </a:t>
            </a:r>
            <a:r>
              <a:rPr lang="ru-RU" sz="1600" dirty="0">
                <a:latin typeface="Bahnschrift" panose="020B0502040204020203" pitchFamily="34" charset="0"/>
              </a:rPr>
              <a:t>в свободной деятельности выкладывались дары, и они сами экспериментировали с постройками. </a:t>
            </a:r>
            <a:r>
              <a:rPr lang="ru-RU" sz="1600" dirty="0" smtClean="0">
                <a:latin typeface="Bahnschrift" panose="020B0502040204020203" pitchFamily="34" charset="0"/>
              </a:rPr>
              <a:t/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Свободное </a:t>
            </a:r>
            <a:r>
              <a:rPr lang="ru-RU" sz="1600" dirty="0">
                <a:latin typeface="Bahnschrift" panose="020B0502040204020203" pitchFamily="34" charset="0"/>
              </a:rPr>
              <a:t>конструирование в старшем возрасте и младшей группе совершенно разные вещи</a:t>
            </a:r>
            <a:r>
              <a:rPr lang="ru-RU" sz="1600" dirty="0" smtClean="0">
                <a:latin typeface="Bahnschrift" panose="020B0502040204020203" pitchFamily="34" charset="0"/>
              </a:rPr>
              <a:t>.</a:t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 </a:t>
            </a:r>
            <a:r>
              <a:rPr lang="ru-RU" sz="1600" dirty="0">
                <a:latin typeface="Bahnschrift" panose="020B0502040204020203" pitchFamily="34" charset="0"/>
              </a:rPr>
              <a:t>В старшем возрасте это развитие творчества, каких-то идей и фантазий</a:t>
            </a:r>
            <a:r>
              <a:rPr lang="ru-RU" sz="1600" dirty="0" smtClean="0">
                <a:latin typeface="Bahnschrift" panose="020B0502040204020203" pitchFamily="34" charset="0"/>
              </a:rPr>
              <a:t>.</a:t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 </a:t>
            </a:r>
            <a:r>
              <a:rPr lang="ru-RU" sz="1600" dirty="0">
                <a:latin typeface="Bahnschrift" panose="020B0502040204020203" pitchFamily="34" charset="0"/>
              </a:rPr>
              <a:t>А вот в младшем возрасте это только познание, следование объекта и попытки что-то изобразить</a:t>
            </a:r>
            <a:r>
              <a:rPr lang="ru-RU" sz="1600" dirty="0" smtClean="0">
                <a:latin typeface="Bahnschrift" panose="020B0502040204020203" pitchFamily="34" charset="0"/>
              </a:rPr>
              <a:t>.</a:t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 </a:t>
            </a:r>
            <a:r>
              <a:rPr lang="ru-RU" sz="1600" dirty="0">
                <a:latin typeface="Bahnschrift" panose="020B0502040204020203" pitchFamily="34" charset="0"/>
              </a:rPr>
              <a:t>Порой задавая вопрос малышу «Что, ты построил?» Можно услышать совершенно неожиданный ответ.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4" y="2103438"/>
            <a:ext cx="5749636" cy="4297362"/>
          </a:xfrm>
        </p:spPr>
      </p:pic>
    </p:spTree>
    <p:extLst>
      <p:ext uri="{BB962C8B-B14F-4D97-AF65-F5344CB8AC3E}">
        <p14:creationId xmlns:p14="http://schemas.microsoft.com/office/powerpoint/2010/main" val="30515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79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Игровой набор </a:t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«дары </a:t>
            </a:r>
            <a:r>
              <a:rPr lang="ru-RU" sz="2400" b="1" cap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cap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ребеля</a:t>
            </a: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имеет большой потенциал в развитии и обучении детей. </a:t>
            </a:r>
            <a:b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Используя этот набор, можно придумать множество игр и упражнений. </a:t>
            </a:r>
            <a:b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Сегодня мы рассмотрим этапы обучения конструированию детей младшего дошкольного возраста, используя дары </a:t>
            </a:r>
            <a:r>
              <a:rPr lang="ru-RU" sz="2400" b="1" cap="none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ребеля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206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работе я использовала такие дары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2103438"/>
            <a:ext cx="8126569" cy="4258725"/>
          </a:xfrm>
        </p:spPr>
      </p:pic>
    </p:spTree>
    <p:extLst>
      <p:ext uri="{BB962C8B-B14F-4D97-AF65-F5344CB8AC3E}">
        <p14:creationId xmlns:p14="http://schemas.microsoft.com/office/powerpoint/2010/main" val="913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Первым даром с которыми знакомились мои дети является мяч.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Мячи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небольшие, мягкие, связанные из шерсти, окрашенные в различные цвета – красный, оранжевый,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желтый, зеленый, синий, фиолетовый (т.е. цвета радуги) и белый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мяч-шар на ниточке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 помощью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этих шаров я знакомила ребенка с пространственными представлениями. с утверждением и отрицанием.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тактильно и зрительно знакомились с дарами. 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94520"/>
            <a:ext cx="4754563" cy="35659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194521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val="29856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Второй дар это -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небольшие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деревянные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палочки,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шар, кубик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С помощью их ребенок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знакомится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игровым строительным материалом 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2103438"/>
            <a:ext cx="3348507" cy="38466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0" y="2103438"/>
            <a:ext cx="3374265" cy="3748087"/>
          </a:xfrm>
        </p:spPr>
      </p:pic>
    </p:spTree>
    <p:extLst>
      <p:ext uri="{BB962C8B-B14F-4D97-AF65-F5344CB8AC3E}">
        <p14:creationId xmlns:p14="http://schemas.microsoft.com/office/powerpoint/2010/main" val="22776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Игра «Волшебный мешочек» помогает познакомиться с дарами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помощью их ребенок знакомиться с разными формами предметов.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своей формой и своей устойчивостью является противоположностью шара. Шар 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как символ движения, кубик же – как символ покоя и символ «единства в многообразии»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происходило с помощью игры «Волшебный мешочек»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2291285"/>
            <a:ext cx="3012570" cy="41914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4" y="2291285"/>
            <a:ext cx="3089564" cy="4191488"/>
          </a:xfrm>
        </p:spPr>
      </p:pic>
    </p:spTree>
    <p:extLst>
      <p:ext uri="{BB962C8B-B14F-4D97-AF65-F5344CB8AC3E}">
        <p14:creationId xmlns:p14="http://schemas.microsoft.com/office/powerpoint/2010/main" val="16503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09666"/>
            <a:ext cx="10058400" cy="150452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первом этапе обучения я учила  детей конструировать по образцу из палочек. Конструирование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образцу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распространенный вид конструирования. При использовании разных способов предъявления образца, а также изменении его характера, этот вид конструирования имеет много положительного: у детей формируются различные умения, они овладевают общими способами действий, усваивают последовательность операций, познают конструктивные возможности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строительного  материала</a:t>
            </a:r>
            <a:r>
              <a:rPr lang="ru-RU" sz="1800" b="1" dirty="0"/>
              <a:t>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49" y="2103438"/>
            <a:ext cx="3253887" cy="41172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47" y="2058467"/>
            <a:ext cx="3198469" cy="4117253"/>
          </a:xfrm>
        </p:spPr>
      </p:pic>
    </p:spTree>
    <p:extLst>
      <p:ext uri="{BB962C8B-B14F-4D97-AF65-F5344CB8AC3E}">
        <p14:creationId xmlns:p14="http://schemas.microsoft.com/office/powerpoint/2010/main" val="26630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49" y="1191492"/>
            <a:ext cx="3780360" cy="46600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1191492"/>
            <a:ext cx="3602181" cy="4660033"/>
          </a:xfrm>
        </p:spPr>
      </p:pic>
    </p:spTree>
    <p:extLst>
      <p:ext uri="{BB962C8B-B14F-4D97-AF65-F5344CB8AC3E}">
        <p14:creationId xmlns:p14="http://schemas.microsoft.com/office/powerpoint/2010/main" val="22703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78873"/>
            <a:ext cx="10058400" cy="69272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значение Френель предавал детским играм: «Игра не пустая забава, она имеет высокий смысл и глубокое значение».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также предлагалось выполнить постройки сначала с помощью воспитателя, а затем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Дети в ходе игр знакомятся с такими геометрическими фигурами как кубик, кирпичик, цилиндр.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Игры с палочками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Дальше с целью развития творчества и строительных навыков мы провели игры с палочками. Детям предлагалось выполнить из палочек: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дорожку;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лесенку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85" y="2505219"/>
            <a:ext cx="2811065" cy="37480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86" y="2505218"/>
            <a:ext cx="2811065" cy="3748087"/>
          </a:xfrm>
        </p:spPr>
      </p:pic>
    </p:spTree>
    <p:extLst>
      <p:ext uri="{BB962C8B-B14F-4D97-AF65-F5344CB8AC3E}">
        <p14:creationId xmlns:p14="http://schemas.microsoft.com/office/powerpoint/2010/main" val="4118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120</TotalTime>
  <Words>310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Bahnschrift</vt:lpstr>
      <vt:lpstr>Century Gothic</vt:lpstr>
      <vt:lpstr>Garamond</vt:lpstr>
      <vt:lpstr>Times New Roman</vt:lpstr>
      <vt:lpstr>Savon</vt:lpstr>
      <vt:lpstr>СП «Детский сад № 70» ГБОУ ООШ № 23  г. Сызрани  Развитие элементарных конструктивных умений и навыков детей младшего дошкольного возраста через использование игрового набора «Дары Фребеля»</vt:lpstr>
      <vt:lpstr>Игровой набор  «дары Фребеля»  имеет большой потенциал в развитии и обучении детей.  Используя этот набор, можно придумать множество игр и упражнений.  Сегодня мы рассмотрим этапы обучения конструированию детей младшего дошкольного возраста, используя дары Дребеля</vt:lpstr>
      <vt:lpstr>В работе я использовала такие дары</vt:lpstr>
      <vt:lpstr>Первым даром с которыми знакомились мои дети является мяч.  Мячи были небольшие, мягкие, связанные из шерсти, окрашенные в различные цвета – красный, оранжевый, желтый, зеленый, синий, фиолетовый (т.е. цвета радуги) и белый.  Каждый мяч-шар на ниточке. С помощью этих шаров я знакомила ребенка с пространственными представлениями. с утверждением и отрицанием.  Дети тактильно и зрительно знакомились с дарами.  </vt:lpstr>
      <vt:lpstr>Второй дар это - небольшие деревянные палочки, шар, кубик. С помощью их ребенок знакомится с игровым строительным материалом </vt:lpstr>
      <vt:lpstr>Игра «Волшебный мешочек» помогает познакомиться с дарами.  С помощью их ребенок знакомиться с разными формами предметов.  Кубик своей формой и своей устойчивостью является противоположностью шара. Шар у Фребеля как символ движения, кубик же – как символ покоя и символ «единства в многообразии»  Знакомство происходило с помощью игры «Волшебный мешочек»</vt:lpstr>
      <vt:lpstr>На первом этапе обучения я учила  детей конструировать по образцу из палочек. Конструирование по образцу самый распространенный вид конструирования. При использовании разных способов предъявления образца, а также изменении его характера, этот вид конструирования имеет много положительного: у детей формируются различные умения, они овладевают общими способами действий, усваивают последовательность операций, познают конструктивные возможности строительного  материала. </vt:lpstr>
      <vt:lpstr>Презентация PowerPoint</vt:lpstr>
      <vt:lpstr>      Большое значение Френель предавал детским играм: «Игра не пустая забава, она имеет высокий смысл и глубокое значение». Детям также предлагалось выполнить постройки сначала с помощью воспитателя, а затем самостоятельно Дети в ходе игр знакомятся с такими геометрическими фигурами как кубик, кирпичик, цилиндр. Игры с палочками Дальше с целью развития творчества и строительных навыков мы провели игры с палочками. Детям предлагалось выполнить из палочек: - дорожку; - лесенку</vt:lpstr>
      <vt:lpstr>«Ступеньки» не только строим но и обыгрываем.</vt:lpstr>
      <vt:lpstr>Далее мы строили фигуры: пр. треугольник (3 палочки), квадрат (4 п.). Если ребёнок испытывает трудности, то мы используем плоскостные фигуры и по граням выкладываем их палочками. Таким образом, развиваем навык конструирования и наглядно-образное мышление. </vt:lpstr>
      <vt:lpstr>Использования приема «строй вместе со мной» - квадрат – «Четыре палочки сложил и квадратик получил»; - треугольник - «У треугольника три стороны, и они могут быть разной длины»; - прямоугольник- «Прямоугольник квадрата длиннее, фигура попроще рисуем смелее»; - флажок – «В руки я флажок возьму и на праздник с ним пойду»; - забор – «Сад забором оградили, чтоб деревья не сломили». Данные игры так же способствуют усвоению детьми форм предметов, развивают мелкую моторику пальцев рук. </vt:lpstr>
      <vt:lpstr>Постройка « Гараж»</vt:lpstr>
      <vt:lpstr>Постройки из кубиков ,дуг,  кирпичиков и других объёмных форм</vt:lpstr>
      <vt:lpstr>Презентация PowerPoint</vt:lpstr>
      <vt:lpstr>Большая машина не может проехать в эти ворота, нужно подумать, как же их перестроить. Или загон для коров высокий и большой, а телята меньше их по размеру. Какой же загон построить для них? Чтобы вызвать у дошкольников интерес к постройкам, я показывала, как с ними можно играть, предоставляет ребятам подходящие игрушки, помогает придать игре новое содержание,  направить её сюжет.</vt:lpstr>
      <vt:lpstr>Игра «Королевство кривых зеркал»  В первом этапе игры я предлагала детям наблюдать за отражением предметов в зеркале, в том числе за своим собственным отражением. После этого ребенок должен был изобразить простейшую постройку, которую он увидел в зеркале, рядом с моей в зеркальном отражении. В основном этапе игры я являлась строителем, а ребенок зеркалом повторял мою постройку. </vt:lpstr>
      <vt:lpstr>Детям в свободной деятельности выкладывались дары, и они сами экспериментировали с постройками.  Свободное конструирование в старшем возрасте и младшей группе совершенно разные вещи.  В старшем возрасте это развитие творчества, каких-то идей и фантазий.  А вот в младшем возрасте это только познание, следование объекта и попытки что-то изобразить.  Порой задавая вопрос малышу «Что, ты построил?» Можно услышать совершенно неожиданный ответ.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2022-01-23T16:51:54Z</dcterms:created>
  <dcterms:modified xsi:type="dcterms:W3CDTF">2022-02-08T16:30:25Z</dcterms:modified>
</cp:coreProperties>
</file>