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7" r:id="rId8"/>
    <p:sldId id="265" r:id="rId9"/>
    <p:sldId id="269" r:id="rId10"/>
    <p:sldId id="263" r:id="rId11"/>
    <p:sldId id="268" r:id="rId12"/>
    <p:sldId id="270" r:id="rId13"/>
    <p:sldId id="262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3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90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80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20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2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8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34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40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93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98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30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37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A6A4-97F0-469F-98DF-27BC4401715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BBB4-F09A-4181-8A4A-D9BA7DB05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43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jimcdn.com/app/cms/image/transf/none/path/sc937dcedefaab6b2/backgroundarea/i859674c3dd092180/version/1505364421/im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449" y="0"/>
            <a:ext cx="91544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927" y="0"/>
            <a:ext cx="7886700" cy="5072789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74638" lvl="0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  <a:t>         Презентация по ПДД</a:t>
            </a:r>
            <a:br>
              <a:rPr lang="ru-RU" sz="4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</a:br>
            <a:r>
              <a:rPr lang="ru-RU" sz="5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  <a:t/>
            </a:r>
            <a:br>
              <a:rPr lang="ru-RU" sz="5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</a:br>
            <a:r>
              <a:rPr lang="ru-RU" sz="54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  <a:t>  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  <a:t>«Детям </a:t>
            </a:r>
            <a:b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</a:b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  <a:t>          знать </a:t>
            </a:r>
            <a:b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</a:b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  <a:t>             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  <a:t>положено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  <a:t>»</a:t>
            </a:r>
            <a:r>
              <a:rPr lang="ru-RU" i="1" kern="0" dirty="0" smtClean="0">
                <a:solidFill>
                  <a:srgbClr val="70AD47">
                    <a:lumMod val="40000"/>
                    <a:lumOff val="60000"/>
                  </a:srgbClr>
                </a:solidFill>
                <a:effectLst>
                  <a:glow rad="101600">
                    <a:srgbClr val="A5A5A5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i="1" kern="0" dirty="0" smtClean="0">
                <a:solidFill>
                  <a:srgbClr val="70AD47">
                    <a:lumMod val="40000"/>
                    <a:lumOff val="60000"/>
                  </a:srgbClr>
                </a:solidFill>
                <a:effectLst>
                  <a:glow rad="101600">
                    <a:srgbClr val="A5A5A5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</a:br>
            <a:endParaRPr lang="ru-RU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6623" y="5242606"/>
            <a:ext cx="4927826" cy="1500187"/>
          </a:xfrm>
        </p:spPr>
        <p:txBody>
          <a:bodyPr>
            <a:normAutofit fontScale="92500"/>
          </a:bodyPr>
          <a:lstStyle/>
          <a:p>
            <a:r>
              <a:rPr lang="ru-RU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r>
              <a:rPr lang="ru-RU" b="1" i="1" kern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br>
              <a:rPr lang="ru-RU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 «Детский сад №70» ГБОУ ООШ №23 </a:t>
            </a:r>
            <a:r>
              <a:rPr lang="ru-RU" b="1" i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Сластнова</a:t>
            </a:r>
            <a:r>
              <a:rPr lang="ru-RU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6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034" y="580638"/>
            <a:ext cx="3403115" cy="1366915"/>
          </a:xfrm>
          <a:prstGeom prst="rect">
            <a:avLst/>
          </a:prstGeom>
          <a:ln>
            <a:noFill/>
          </a:ln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Рядом с дорогой опасно играть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 на неё за мячом выбегать!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4067" y="4508186"/>
            <a:ext cx="3549606" cy="1121956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К каким группам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относятся эти знаки?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52" name="Picture 8" descr="http://avtoshkolayaroslavl.ru/data/share/admupload_1517992765_7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5183" y="22414"/>
            <a:ext cx="5368817" cy="3591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5008" y="2280062"/>
            <a:ext cx="3264491" cy="3181295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Двухколесный друг надежен,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Только знай: где, что,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как можно!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https://img0.bitbazar.ru/2/27/277363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3280328"/>
            <a:ext cx="5253740" cy="3577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14833" y="36088"/>
            <a:ext cx="983257" cy="8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8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0.bitbazar.ru/600/27/277364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037610" y="0"/>
            <a:ext cx="5023263" cy="3714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g0.bitbazar.ru/600/27/277364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2968831"/>
            <a:ext cx="5225142" cy="3889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975008">
            <a:off x="5387700" y="4559937"/>
            <a:ext cx="3510614" cy="706956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К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каким группам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Helvetica Neue"/>
            </a:endParaRPr>
          </a:p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относятся эти знаки?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517" y="117610"/>
            <a:ext cx="3309320" cy="986796"/>
          </a:xfrm>
          <a:prstGeom prst="rect">
            <a:avLst/>
          </a:prstGeom>
        </p:spPr>
        <p:txBody>
          <a:bodyPr wrap="none">
            <a:prstTxWarp prst="textCurveDow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Если в знаке пешеход,</a:t>
            </a:r>
          </a:p>
          <a:p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То – дорожный переход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7248" y="2657927"/>
            <a:ext cx="3403115" cy="1056905"/>
          </a:xfrm>
          <a:prstGeom prst="rect">
            <a:avLst/>
          </a:prstGeom>
          <a:ln>
            <a:noFill/>
          </a:ln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Говорит им знак одно: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«Здесь ходить запрещено!»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7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lados-nfds61.edumsko.ru/uploads/11800/11791/section/537056/img17.jpg?1533842398283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8546" y="1076770"/>
            <a:ext cx="9152546" cy="55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1187858"/>
              </p:ext>
            </p:extLst>
          </p:nvPr>
        </p:nvGraphicFramePr>
        <p:xfrm>
          <a:off x="3562883" y="3931065"/>
          <a:ext cx="2179889" cy="145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889">
                  <a:extLst>
                    <a:ext uri="{9D8B030D-6E8A-4147-A177-3AD203B41FA5}">
                      <a16:colId xmlns:a16="http://schemas.microsoft.com/office/drawing/2014/main" xmlns="" val="1453081988"/>
                    </a:ext>
                  </a:extLst>
                </a:gridCol>
              </a:tblGrid>
              <a:tr h="1452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6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3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420571138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3091" y="5491050"/>
            <a:ext cx="3546970" cy="7520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87933" y="244562"/>
            <a:ext cx="5997287" cy="725009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Какие названия имеют данные группы?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6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5978" y="218620"/>
            <a:ext cx="6328612" cy="92333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Где дети соблюдают ПДД, а где нет?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https://ped-kopilka.ru/upload/blogs2/2016/12/45864_148986dfd5131473d22a20fd32314d96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828" y="680285"/>
            <a:ext cx="8554339" cy="6201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132f/0007180e-bc40d037/img8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327053">
            <a:off x="4358264" y="937563"/>
            <a:ext cx="4581174" cy="295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6119" y="155208"/>
            <a:ext cx="5227713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 каких местах пешеходам разрешается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переходить дорогу?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https://ds02.infourok.ru/uploads/ex/132f/0007180e-bc40d037/img8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922804"/>
            <a:ext cx="4143846" cy="332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2.infourok.ru/uploads/ex/132f/0007180e-bc40d037/img8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71785" y="4030324"/>
            <a:ext cx="3179500" cy="275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14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jimcdn.com/app/cms/image/transf/none/path/sc937dcedefaab6b2/backgroundarea/i859674c3dd092180/version/1505364421/im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449" y="0"/>
            <a:ext cx="91544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6346" y="3990886"/>
            <a:ext cx="6100505" cy="352514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i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haroni" panose="02010803020104030203" pitchFamily="2" charset="-79"/>
              </a:rPr>
              <a:t>Вы </a:t>
            </a:r>
          </a:p>
          <a:p>
            <a:pPr algn="ctr"/>
            <a:r>
              <a:rPr lang="ru-RU" sz="6000" b="1" i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haroni" panose="02010803020104030203" pitchFamily="2" charset="-79"/>
              </a:rPr>
              <a:t>справились!</a:t>
            </a:r>
          </a:p>
          <a:p>
            <a:pPr algn="ctr"/>
            <a:r>
              <a:rPr lang="ru-RU" sz="6000" b="1" i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haroni" panose="02010803020104030203" pitchFamily="2" charset="-79"/>
              </a:rPr>
              <a:t>Молоды!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40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" y="754790"/>
            <a:ext cx="89408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Цель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- закрепление у детей знаний ПДД</a:t>
            </a:r>
            <a:br>
              <a:rPr lang="ru-RU" sz="2800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Задачи: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8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- расширять </a:t>
            </a:r>
            <a:r>
              <a:rPr lang="ru-RU" sz="2800" dirty="0">
                <a:solidFill>
                  <a:schemeClr val="accent5"/>
                </a:solidFill>
                <a:latin typeface="Georgia" panose="02040502050405020303" pitchFamily="18" charset="0"/>
              </a:rPr>
              <a:t>знания о правилах поведения на </a:t>
            </a:r>
            <a:r>
              <a:rPr lang="ru-RU" sz="28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улице;</a:t>
            </a:r>
            <a:br>
              <a:rPr lang="ru-RU" sz="2800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- закреплять названия </a:t>
            </a:r>
            <a:r>
              <a:rPr lang="ru-RU" sz="2800" dirty="0">
                <a:solidFill>
                  <a:schemeClr val="accent5"/>
                </a:solidFill>
                <a:latin typeface="Georgia" panose="02040502050405020303" pitchFamily="18" charset="0"/>
              </a:rPr>
              <a:t>и назначение дорожных знаков, светофора</a:t>
            </a:r>
            <a:r>
              <a:rPr lang="ru-RU" sz="28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;</a:t>
            </a:r>
            <a:r>
              <a:rPr lang="ru-RU" sz="2800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- воспитывать </a:t>
            </a:r>
            <a:r>
              <a:rPr lang="ru-RU" sz="2800" dirty="0">
                <a:solidFill>
                  <a:schemeClr val="accent5"/>
                </a:solidFill>
                <a:latin typeface="Georgia" panose="02040502050405020303" pitchFamily="18" charset="0"/>
              </a:rPr>
              <a:t>ответственное отношение к своей безопасности на улице</a:t>
            </a:r>
            <a:r>
              <a:rPr lang="ru-RU" sz="28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;</a:t>
            </a:r>
            <a:r>
              <a:rPr lang="ru-RU" sz="2800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- обогащать </a:t>
            </a:r>
            <a:r>
              <a:rPr lang="ru-RU" sz="2800">
                <a:solidFill>
                  <a:schemeClr val="accent5"/>
                </a:solidFill>
                <a:latin typeface="Georgia" panose="02040502050405020303" pitchFamily="18" charset="0"/>
              </a:rPr>
              <a:t>активный </a:t>
            </a:r>
            <a:r>
              <a:rPr lang="ru-RU" sz="2800" smtClean="0">
                <a:solidFill>
                  <a:schemeClr val="accent5"/>
                </a:solidFill>
                <a:latin typeface="Georgia" panose="02040502050405020303" pitchFamily="18" charset="0"/>
              </a:rPr>
              <a:t>словарь детей </a:t>
            </a:r>
            <a:r>
              <a:rPr lang="ru-RU" sz="2800">
                <a:solidFill>
                  <a:schemeClr val="accent5"/>
                </a:solidFill>
                <a:latin typeface="Georgia" panose="02040502050405020303" pitchFamily="18" charset="0"/>
              </a:rPr>
              <a:t>новыми </a:t>
            </a:r>
            <a:r>
              <a:rPr lang="ru-RU" sz="2800" smtClean="0">
                <a:solidFill>
                  <a:schemeClr val="accent5"/>
                </a:solidFill>
                <a:latin typeface="Georgia" panose="02040502050405020303" pitchFamily="18" charset="0"/>
              </a:rPr>
              <a:t>словами.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62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-kopilka.ru/upload/blogs2/2016/12/45864_d67d7549facb4d9dab34b20354ad27ec.jp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352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5714" y="1446968"/>
            <a:ext cx="4572000" cy="1200329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Каждый юный пешеход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Пешеходный переход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Или «зебру» должен знать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И по ней только шагать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427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d-kopilka.ru/upload/blogs2/2016/12/45864_a55e0369de789820f5338a8cc1a6636b.jp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43797" y="256674"/>
            <a:ext cx="1942014" cy="19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78316" y="256674"/>
            <a:ext cx="1960685" cy="19420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830310">
            <a:off x="1594204" y="1271240"/>
            <a:ext cx="2927684" cy="3046988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Есть подземный переход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И надземный переход.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По нему идем мы смело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От машин он сбережет!</a:t>
            </a:r>
          </a:p>
        </p:txBody>
      </p:sp>
      <p:pic>
        <p:nvPicPr>
          <p:cNvPr id="2056" name="Picture 8" descr="http://bezopasnost-detej.ru/images/2013-2/208-8-pravila-dorozhnogo-dvizheniya-detyam-kartin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31449" y="2542775"/>
            <a:ext cx="6132930" cy="4162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95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ed-kopilka.ru/upload/blogs2/2016/12/45864_9ec220b027003c06ace5f5fa58f2d624.jp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8885" y="2823410"/>
            <a:ext cx="2115932" cy="37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283" y="1037476"/>
            <a:ext cx="4572000" cy="2501371"/>
          </a:xfrm>
          <a:prstGeom prst="rect">
            <a:avLst/>
          </a:prstGeom>
        </p:spPr>
        <p:txBody>
          <a:bodyPr>
            <a:prstTxWarp prst="textButton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Красный -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«Стой!»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Готовься!» - </a:t>
            </a:r>
            <a:r>
              <a:rPr lang="ru-RU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желтый.</a:t>
            </a:r>
            <a:br>
              <a:rPr lang="ru-RU" sz="2800" b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А зеленый свет -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«Иди!»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Будь внимательным и стойким,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Не беги — сигнала жди!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https://ped-kopilka.ru/upload/blogs2/2016/12/45864_07ce8df535d3a2653ce36d79e18e7ccf.jpg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38863" y="1936400"/>
            <a:ext cx="4860758" cy="46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75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269" y="690233"/>
            <a:ext cx="2951748" cy="230832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Запрещающие знаки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315" y="519016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Если знак в каемке красной -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Значит — делать так нельзя!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Значит — действие опасно!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Слушайтесь его, друзья</a:t>
            </a:r>
            <a:r>
              <a:rPr lang="ru-RU" b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4098" name="Picture 2" descr="https://ped-kopilka.ru/upload/blogs2/2016/12/45864_52ae8311afa6d079fd067bf06e9db335.jpg.jp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9388" y="1489934"/>
            <a:ext cx="3064043" cy="346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519016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Helvetica Neue"/>
              </a:rPr>
              <a:t>В синей же каемке знак</a:t>
            </a:r>
            <a:r>
              <a:rPr lang="ru-RU" sz="2000" b="1" dirty="0">
                <a:solidFill>
                  <a:schemeClr val="accent5"/>
                </a:solidFill>
              </a:rPr>
              <a:t/>
            </a:r>
            <a:br>
              <a:rPr lang="ru-RU" sz="2000" b="1" dirty="0">
                <a:solidFill>
                  <a:schemeClr val="accent5"/>
                </a:solidFill>
              </a:rPr>
            </a:br>
            <a:r>
              <a:rPr lang="ru-RU" sz="2000" b="1" dirty="0">
                <a:solidFill>
                  <a:schemeClr val="accent5"/>
                </a:solidFill>
                <a:latin typeface="Helvetica Neue"/>
              </a:rPr>
              <a:t>Разрешает делать так.</a:t>
            </a:r>
            <a:r>
              <a:rPr lang="ru-RU" sz="2000" b="1" dirty="0">
                <a:solidFill>
                  <a:schemeClr val="accent5"/>
                </a:solidFill>
              </a:rPr>
              <a:t/>
            </a:r>
            <a:br>
              <a:rPr lang="ru-RU" sz="2000" b="1" dirty="0">
                <a:solidFill>
                  <a:schemeClr val="accent5"/>
                </a:solidFill>
              </a:rPr>
            </a:br>
            <a:r>
              <a:rPr lang="ru-RU" sz="2000" b="1" dirty="0">
                <a:solidFill>
                  <a:schemeClr val="accent5"/>
                </a:solidFill>
                <a:latin typeface="Helvetica Neue"/>
              </a:rPr>
              <a:t>Информацию дает, что и где</a:t>
            </a:r>
            <a:r>
              <a:rPr lang="ru-RU" sz="2000" b="1" dirty="0">
                <a:solidFill>
                  <a:schemeClr val="accent5"/>
                </a:solidFill>
              </a:rPr>
              <a:t/>
            </a:r>
            <a:br>
              <a:rPr lang="ru-RU" sz="2000" b="1" dirty="0">
                <a:solidFill>
                  <a:schemeClr val="accent5"/>
                </a:solidFill>
              </a:rPr>
            </a:br>
            <a:r>
              <a:rPr lang="ru-RU" sz="2000" b="1" dirty="0">
                <a:solidFill>
                  <a:schemeClr val="accent5"/>
                </a:solidFill>
                <a:latin typeface="Helvetica Neue"/>
              </a:rPr>
              <a:t>Нас с вами ждет!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4100" name="Picture 4" descr="https://ped-kopilka.ru/upload/blogs2/2016/12/45864_e7a6b4599dc7abda013869b09b15c070.png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6928" y="1727024"/>
            <a:ext cx="2991952" cy="29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7030" y="690233"/>
            <a:ext cx="2951748" cy="230832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Разрешающие знаки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6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0315" y="519016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красном треугольнике </a:t>
            </a:r>
            <a:b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Знаки осторожные,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Они предупреждают 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 вниманью призывают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6269" y="690233"/>
            <a:ext cx="2951748" cy="230832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Предупреждающие знаки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4" name="Picture 6" descr="https://ds02.infourok.ru/uploads/ex/022f/0006f386-b2165bcb/1/img3.jp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8755" y="1448789"/>
            <a:ext cx="4013860" cy="38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519016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Helvetica Neue"/>
              </a:rPr>
              <a:t>Прямоугольник синего цвета,</a:t>
            </a:r>
          </a:p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Helvetica Neue"/>
              </a:rPr>
              <a:t>С белою рамкой внутри,</a:t>
            </a:r>
          </a:p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Helvetica Neue"/>
              </a:rPr>
              <a:t>Нам сообщает про то и про это,</a:t>
            </a:r>
          </a:p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Helvetica Neue"/>
              </a:rPr>
              <a:t>Ты на картинку смотри!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1404" y="577793"/>
            <a:ext cx="2951748" cy="230832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Информационные знаки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6" name="Picture 8" descr="http://gazdep.ru/wp-content/uploads/2017/11/peshehodnyj-perehod1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529715" y="1731955"/>
            <a:ext cx="3113437" cy="34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4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20080"/>
            <a:ext cx="4572000" cy="2308324"/>
          </a:xfrm>
          <a:prstGeom prst="rect">
            <a:avLst/>
          </a:prstGeom>
        </p:spPr>
        <p:txBody>
          <a:bodyPr>
            <a:prstTxWarp prst="textButton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 малыш и дошколёнок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Должен знать уже с пелёнок,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Прежде чем пуститься в путь,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Пристегнуться не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забудь!</a:t>
            </a:r>
            <a:endParaRPr lang="ru-RU" sz="2400" b="1" i="0" dirty="0">
              <a:solidFill>
                <a:schemeClr val="accent6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170" name="Picture 2" descr="https://ped-kopilka.ru/upload/blogs2/2016/12/45864_24038eb9fbdb9c6ae2e4c7670b4c9f8e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9206" y="719554"/>
            <a:ext cx="6138446" cy="613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1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.jimcdn.com/app/cms/image/transf/none/path/sc937dcedefaab6b2/backgroundarea/i859674c3dd092180/version/1505364421/im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44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4816" y="1922804"/>
            <a:ext cx="5357898" cy="235508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prstTxWarp prst="textWave2">
              <a:avLst>
                <a:gd name="adj1" fmla="val 12500"/>
                <a:gd name="adj2" fmla="val -33"/>
              </a:avLst>
            </a:prstTxWarp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Давай, </a:t>
            </a:r>
          </a:p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повторим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2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189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Презентация по ПДД    «Детям            знать               положено» </vt:lpstr>
      <vt:lpstr> Цель: - закрепление у детей знаний ПДД  Задачи: - расширять знания о правилах поведения на улице; - закреплять названия и назначение дорожных знаков, светофора; - воспитывать ответственное отношение к своей безопасности на улице; - обогащать активный словарь детей новыми словами.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50</cp:revision>
  <dcterms:created xsi:type="dcterms:W3CDTF">2019-07-16T19:14:23Z</dcterms:created>
  <dcterms:modified xsi:type="dcterms:W3CDTF">2024-07-02T09:53:48Z</dcterms:modified>
</cp:coreProperties>
</file>