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sldIdLst>
    <p:sldId id="256" r:id="rId2"/>
    <p:sldId id="258" r:id="rId3"/>
    <p:sldId id="260" r:id="rId4"/>
    <p:sldId id="264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9" r:id="rId14"/>
    <p:sldId id="280" r:id="rId15"/>
    <p:sldId id="262" r:id="rId16"/>
    <p:sldId id="269" r:id="rId17"/>
    <p:sldId id="277" r:id="rId18"/>
    <p:sldId id="278" r:id="rId19"/>
    <p:sldId id="281" r:id="rId20"/>
    <p:sldId id="259" r:id="rId21"/>
    <p:sldId id="275" r:id="rId22"/>
    <p:sldId id="282" r:id="rId23"/>
    <p:sldId id="276" r:id="rId24"/>
    <p:sldId id="283" r:id="rId25"/>
    <p:sldId id="284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5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4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62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53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60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67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4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2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3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24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3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25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5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3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1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2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6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47F794-39E8-4E88-99BE-F4BE53918DEA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5A75AF7-EDAC-4650-A9A7-81A0B54E4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24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76400" y="2042319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Детско-родительские проекты,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как форма организации взаимодействия детского сада и семьи</a:t>
            </a:r>
            <a:br>
              <a:rPr lang="ru-RU" b="1" i="1" dirty="0" smtClean="0">
                <a:solidFill>
                  <a:srgbClr val="002060"/>
                </a:solidFill>
              </a:rPr>
            </a:b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76400" y="4429919"/>
            <a:ext cx="9144000" cy="165576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Воспитатель: Фролова Светлана Юрьевна,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СП «Детский сад №70» </a:t>
            </a:r>
            <a:r>
              <a:rPr lang="ru-RU" b="1" dirty="0" err="1" smtClean="0">
                <a:solidFill>
                  <a:srgbClr val="002060"/>
                </a:solidFill>
              </a:rPr>
              <a:t>г.Сызрани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49489" y="0"/>
            <a:ext cx="7272433" cy="150706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«Каша – радость наша»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" y="1166497"/>
            <a:ext cx="12003175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35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9" y="1399730"/>
            <a:ext cx="10824699" cy="39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8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3378" cy="6837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78" y="724235"/>
            <a:ext cx="7188622" cy="53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73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7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1242" cy="4380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43" y="3265563"/>
            <a:ext cx="6350758" cy="35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02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40558" y="0"/>
            <a:ext cx="8534400" cy="150706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«Волшебный мир театра!»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04" y="1097179"/>
            <a:ext cx="5027096" cy="3236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93" y="4057650"/>
            <a:ext cx="4562475" cy="2800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179"/>
            <a:ext cx="4472989" cy="31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4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916305" cy="3944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34" y="2736376"/>
            <a:ext cx="6182436" cy="4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84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877"/>
            <a:ext cx="6550927" cy="4367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72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239"/>
            <a:ext cx="6810874" cy="39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2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8803" y="2330986"/>
            <a:ext cx="10970976" cy="150706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метод проектов наиболее эффективен в работе с семьей, так как он позволяет всем участникам образовательного процесса не только принять участие в совместной деятельности, но и увидеть результат совместного труда, способствует эмоциональному сближению детей, педагогов, родителей в процессе совместной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327541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72" y="338412"/>
            <a:ext cx="11450471" cy="150706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«Там, чудеса там сказки бродят»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 </a:t>
            </a:r>
            <a:r>
              <a:rPr lang="ru-RU" b="1" dirty="0">
                <a:solidFill>
                  <a:srgbClr val="002060"/>
                </a:solidFill>
              </a:rPr>
              <a:t>мотивам сказок А.С. Пушкина»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22889"/>
            <a:ext cx="5943600" cy="4457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889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1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514547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8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216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08" y="0"/>
            <a:ext cx="6752492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51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048"/>
            <a:ext cx="6819136" cy="43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6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5" y="1277801"/>
            <a:ext cx="5896705" cy="4310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993"/>
            <a:ext cx="6295295" cy="4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45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8925" cy="3886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8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954"/>
            <a:ext cx="6080369" cy="4560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76" y="890954"/>
            <a:ext cx="6080369" cy="45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3562"/>
            <a:ext cx="6459103" cy="3762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65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858" y="2330286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7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5" y="0"/>
            <a:ext cx="6289286" cy="3551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095"/>
            <a:ext cx="12192000" cy="34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66" y="0"/>
            <a:ext cx="513064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2" y="283191"/>
            <a:ext cx="6291618" cy="62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6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3696" cy="4135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3" y="2333009"/>
            <a:ext cx="6787487" cy="45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1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70" y="0"/>
            <a:ext cx="4805242" cy="3351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971" y="3426745"/>
            <a:ext cx="5261172" cy="3507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9826" cy="67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1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7478" y="0"/>
            <a:ext cx="8534400" cy="150706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«Этот загадочный космос»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442"/>
            <a:ext cx="5028062" cy="5028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07" y="1507067"/>
            <a:ext cx="6698493" cy="44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5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7720" cy="3985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20" y="2715147"/>
            <a:ext cx="6214280" cy="4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7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7278" cy="4358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891" y="3043451"/>
            <a:ext cx="5712109" cy="38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4167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230</TotalTime>
  <Words>108</Words>
  <Application>Microsoft Office PowerPoint</Application>
  <PresentationFormat>Широкоэкранный</PresentationFormat>
  <Paragraphs>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Century Gothic</vt:lpstr>
      <vt:lpstr>Wingdings 3</vt:lpstr>
      <vt:lpstr>Сектор</vt:lpstr>
      <vt:lpstr>Детско-родительские проекты,  как форма организации взаимодействия детского сада и семьи </vt:lpstr>
      <vt:lpstr>метод проектов наиболее эффективен в работе с семьей, так как он позволяет всем участникам образовательного процесса не только принять участие в совместной деятельности, но и увидеть результат совместного труда, способствует эмоциональному сближению детей, педагогов, родителей в процессе совместной деятельности.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«Этот загадочный космос» </vt:lpstr>
      <vt:lpstr>Презентация PowerPoint</vt:lpstr>
      <vt:lpstr>Презентация PowerPoint</vt:lpstr>
      <vt:lpstr>«Каша – радость наша»</vt:lpstr>
      <vt:lpstr>Презентация PowerPoint</vt:lpstr>
      <vt:lpstr>Презентация PowerPoint</vt:lpstr>
      <vt:lpstr>Презентация PowerPoint</vt:lpstr>
      <vt:lpstr>Презентация PowerPoint</vt:lpstr>
      <vt:lpstr>«Волшебный мир театра!»</vt:lpstr>
      <vt:lpstr>Презентация PowerPoint</vt:lpstr>
      <vt:lpstr>Презентация PowerPoint</vt:lpstr>
      <vt:lpstr>Презентация PowerPoint</vt:lpstr>
      <vt:lpstr>Презентация PowerPoint</vt:lpstr>
      <vt:lpstr>«Там, чудеса там сказки бродят»  по мотивам сказок А.С. Пушкина»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Детско-родительские проекты,  как форма организации взаимодействия детского сада и семьи </dc:title>
  <dc:creator>ЮляНикита</dc:creator>
  <cp:lastModifiedBy>ЮляНикита</cp:lastModifiedBy>
  <cp:revision>15</cp:revision>
  <dcterms:created xsi:type="dcterms:W3CDTF">2024-02-16T08:45:40Z</dcterms:created>
  <dcterms:modified xsi:type="dcterms:W3CDTF">2024-02-17T08:14:19Z</dcterms:modified>
</cp:coreProperties>
</file>