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CE0539-ADF8-4B99-A6A3-085D40B6BDDD}" type="datetimeFigureOut">
              <a:rPr lang="ru-RU" smtClean="0"/>
              <a:pPr/>
              <a:t>09.07.2022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38CB59-7BC6-494A-BF25-DF0C6828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Африка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32560" y="5445224"/>
            <a:ext cx="740664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тя\Pictures\Африка\MW-FY990_storm_ZG_2017112619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я\Pictures\Африка\3009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тя\Pictures\Африка\zebra-4614297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2493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я\Pictures\Африка\XPpLKLWvwTHq1pAdr7jduPd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тя\Pictures\Африка\tree-nature-forest-wilderness-sunlight-trunk-environment-green-jungle-sydney-botany-agriculture-australia-leaves-outdoors-woods-vegetation-rainforest-branches-ferns-woodland-habitat-tropics-ecosystem-organic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Pictures\Африка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4087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тя\Pictures\Африка\310719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тя\Pictures\Африка\2458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тя\Pictures\Африка\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тя\Pictures\Африка\shutterstock_108663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Pictures\Африка\карта-шаржа-африки-с-животными-6195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2493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тя\Pictures\Африка\495dbc28f89ddc51c22e8bd566c7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тя\Pictures\Африка\hello_html_m7803f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Pictures\Африка\CaminoAlcornoc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728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Pictures\Африк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Pictures\Африка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Pictures\Африка\CTo9AdlWcAAQp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атя\Pictures\Африка\Вулкан-Килиманджаро-Mount-Kilimanjar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тя\Pictures\Африка\5f7f0e6f214755cf5261da3ad7524d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тя\Pictures\Африка\1595796888_imagesbase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Африка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Катя</dc:creator>
  <cp:lastModifiedBy>Катя</cp:lastModifiedBy>
  <cp:revision>5</cp:revision>
  <dcterms:created xsi:type="dcterms:W3CDTF">2021-05-10T11:54:31Z</dcterms:created>
  <dcterms:modified xsi:type="dcterms:W3CDTF">2022-07-09T16:44:50Z</dcterms:modified>
</cp:coreProperties>
</file>