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9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36" r:id="rId3"/>
    <p:sldId id="337" r:id="rId4"/>
    <p:sldId id="339" r:id="rId5"/>
    <p:sldId id="324" r:id="rId6"/>
    <p:sldId id="340" r:id="rId7"/>
    <p:sldId id="321" r:id="rId8"/>
    <p:sldId id="341" r:id="rId9"/>
    <p:sldId id="320" r:id="rId10"/>
    <p:sldId id="338" r:id="rId11"/>
    <p:sldId id="316" r:id="rId12"/>
    <p:sldId id="296" r:id="rId13"/>
    <p:sldId id="325" r:id="rId14"/>
    <p:sldId id="266" r:id="rId15"/>
    <p:sldId id="348" r:id="rId16"/>
    <p:sldId id="343" r:id="rId17"/>
    <p:sldId id="322" r:id="rId18"/>
    <p:sldId id="330" r:id="rId19"/>
    <p:sldId id="345" r:id="rId20"/>
    <p:sldId id="347" r:id="rId21"/>
    <p:sldId id="346" r:id="rId22"/>
    <p:sldId id="289" r:id="rId23"/>
    <p:sldId id="342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BDAC0C2F-191A-44C2-BFB7-AAA270DAA828}">
          <p14:sldIdLst>
            <p14:sldId id="256"/>
            <p14:sldId id="336"/>
            <p14:sldId id="337"/>
            <p14:sldId id="312"/>
            <p14:sldId id="339"/>
            <p14:sldId id="324"/>
            <p14:sldId id="321"/>
            <p14:sldId id="320"/>
            <p14:sldId id="338"/>
            <p14:sldId id="316"/>
            <p14:sldId id="323"/>
            <p14:sldId id="296"/>
            <p14:sldId id="325"/>
          </p14:sldIdLst>
        </p14:section>
        <p14:section name="Раздел без заголовка" id="{0189270A-D1D9-4E96-A438-206F7C1401CB}">
          <p14:sldIdLst>
            <p14:sldId id="266"/>
            <p14:sldId id="322"/>
            <p14:sldId id="330"/>
            <p14:sldId id="291"/>
            <p14:sldId id="331"/>
            <p14:sldId id="332"/>
            <p14:sldId id="289"/>
            <p14:sldId id="335"/>
            <p14:sldId id="33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3" autoAdjust="0"/>
    <p:restoredTop sz="94660"/>
  </p:normalViewPr>
  <p:slideViewPr>
    <p:cSldViewPr>
      <p:cViewPr varScale="1">
        <p:scale>
          <a:sx n="80" d="100"/>
          <a:sy n="80" d="100"/>
        </p:scale>
        <p:origin x="-11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88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CAAAF2-EE1C-456C-8EAC-C04879AB869D}" type="doc">
      <dgm:prSet loTypeId="urn:microsoft.com/office/officeart/2005/8/layout/process4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B2587A98-C0D3-4778-9283-44D554BCF610}">
      <dgm:prSet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Идея сделать </a:t>
          </a:r>
          <a:r>
            <a:rPr lang="ru-RU" sz="2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легоконструирование</a:t>
          </a:r>
          <a:r>
            <a: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процессом направляемым, а не спонтанным, возникла с принятием ФГОС.</a:t>
          </a:r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B5079D-53FE-4AB9-AFB2-AE4599EAED36}" type="parTrans" cxnId="{0E569AFF-EACF-41DB-9814-9858F65975E4}">
      <dgm:prSet/>
      <dgm:spPr/>
      <dgm:t>
        <a:bodyPr/>
        <a:lstStyle/>
        <a:p>
          <a:endParaRPr lang="ru-RU"/>
        </a:p>
      </dgm:t>
    </dgm:pt>
    <dgm:pt modelId="{C4EECF2E-7C8F-44E5-A01C-8224581FE293}" type="sibTrans" cxnId="{0E569AFF-EACF-41DB-9814-9858F65975E4}">
      <dgm:prSet/>
      <dgm:spPr/>
      <dgm:t>
        <a:bodyPr/>
        <a:lstStyle/>
        <a:p>
          <a:endParaRPr lang="ru-RU"/>
        </a:p>
      </dgm:t>
    </dgm:pt>
    <dgm:pt modelId="{C316056F-686F-4F6D-9224-AF085E160222}" type="pres">
      <dgm:prSet presAssocID="{82CAAAF2-EE1C-456C-8EAC-C04879AB86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F3D6C8-224A-4EA4-917C-58D1E5D1C3DD}" type="pres">
      <dgm:prSet presAssocID="{B2587A98-C0D3-4778-9283-44D554BCF610}" presName="boxAndChildren" presStyleCnt="0"/>
      <dgm:spPr/>
    </dgm:pt>
    <dgm:pt modelId="{5F26B61C-376D-429D-90E2-5069559DC29B}" type="pres">
      <dgm:prSet presAssocID="{B2587A98-C0D3-4778-9283-44D554BCF610}" presName="parentTextBox" presStyleLbl="node1" presStyleIdx="0" presStyleCnt="1" custScaleY="114455"/>
      <dgm:spPr/>
      <dgm:t>
        <a:bodyPr/>
        <a:lstStyle/>
        <a:p>
          <a:endParaRPr lang="ru-RU"/>
        </a:p>
      </dgm:t>
    </dgm:pt>
  </dgm:ptLst>
  <dgm:cxnLst>
    <dgm:cxn modelId="{0E569AFF-EACF-41DB-9814-9858F65975E4}" srcId="{82CAAAF2-EE1C-456C-8EAC-C04879AB869D}" destId="{B2587A98-C0D3-4778-9283-44D554BCF610}" srcOrd="0" destOrd="0" parTransId="{D7B5079D-53FE-4AB9-AFB2-AE4599EAED36}" sibTransId="{C4EECF2E-7C8F-44E5-A01C-8224581FE293}"/>
    <dgm:cxn modelId="{369DDFE8-29E5-45B7-BDDA-3BCA1CA16A7E}" type="presOf" srcId="{B2587A98-C0D3-4778-9283-44D554BCF610}" destId="{5F26B61C-376D-429D-90E2-5069559DC29B}" srcOrd="0" destOrd="0" presId="urn:microsoft.com/office/officeart/2005/8/layout/process4"/>
    <dgm:cxn modelId="{967FDA22-D672-4BDD-A9C9-490277699457}" type="presOf" srcId="{82CAAAF2-EE1C-456C-8EAC-C04879AB869D}" destId="{C316056F-686F-4F6D-9224-AF085E160222}" srcOrd="0" destOrd="0" presId="urn:microsoft.com/office/officeart/2005/8/layout/process4"/>
    <dgm:cxn modelId="{488FCE3E-1350-4A4F-A83E-C079967A2234}" type="presParOf" srcId="{C316056F-686F-4F6D-9224-AF085E160222}" destId="{D3F3D6C8-224A-4EA4-917C-58D1E5D1C3DD}" srcOrd="0" destOrd="0" presId="urn:microsoft.com/office/officeart/2005/8/layout/process4"/>
    <dgm:cxn modelId="{AF59BB8A-4E07-4BE7-863A-9EC063493FF9}" type="presParOf" srcId="{D3F3D6C8-224A-4EA4-917C-58D1E5D1C3DD}" destId="{5F26B61C-376D-429D-90E2-5069559DC29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CAAAF2-EE1C-456C-8EAC-C04879AB869D}" type="doc">
      <dgm:prSet loTypeId="urn:microsoft.com/office/officeart/2005/8/layout/process4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740CCF52-1446-45D6-96D4-AB9668D0DF21}">
      <dgm:prSet custT="1"/>
      <dgm:spPr>
        <a:solidFill>
          <a:schemeClr val="accent4">
            <a:lumMod val="60000"/>
            <a:lumOff val="40000"/>
            <a:alpha val="50000"/>
          </a:schemeClr>
        </a:solidFill>
      </dgm:spPr>
      <dgm:t>
        <a:bodyPr/>
        <a:lstStyle/>
        <a:p>
          <a:pPr algn="l"/>
          <a:endParaRPr lang="ru-RU" sz="2800" b="0" dirty="0" smtClean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28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Вовлечение « особых» дошкольников в </a:t>
          </a:r>
          <a:r>
            <a:rPr lang="ru-RU" sz="2800" b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легоконструирование</a:t>
          </a:r>
          <a:r>
            <a:rPr lang="ru-RU" sz="28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обеспечивает активное и самостоятельное вовлечение в деятельность, стимулирующую речевую и познавательную активность.</a:t>
          </a:r>
        </a:p>
        <a:p>
          <a:pPr algn="l"/>
          <a:r>
            <a:rPr lang="ru-RU" sz="2800" b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3200" b="0" i="1" dirty="0">
            <a:latin typeface="Times New Roman" pitchFamily="18" charset="0"/>
            <a:cs typeface="Times New Roman" pitchFamily="18" charset="0"/>
          </a:endParaRPr>
        </a:p>
      </dgm:t>
    </dgm:pt>
    <dgm:pt modelId="{7A47B36F-DF85-427B-A1EF-43B2D37C12F5}" type="parTrans" cxnId="{30CFC530-EA0C-4D96-9137-181051B64A18}">
      <dgm:prSet/>
      <dgm:spPr/>
      <dgm:t>
        <a:bodyPr/>
        <a:lstStyle/>
        <a:p>
          <a:endParaRPr lang="ru-RU"/>
        </a:p>
      </dgm:t>
    </dgm:pt>
    <dgm:pt modelId="{F323730E-B278-4A27-B610-4D887AFCAB72}" type="sibTrans" cxnId="{30CFC530-EA0C-4D96-9137-181051B64A18}">
      <dgm:prSet/>
      <dgm:spPr/>
      <dgm:t>
        <a:bodyPr/>
        <a:lstStyle/>
        <a:p>
          <a:endParaRPr lang="ru-RU"/>
        </a:p>
      </dgm:t>
    </dgm:pt>
    <dgm:pt modelId="{6D4EAC08-3B46-4D54-B2B8-6C402506A594}">
      <dgm:prSet/>
      <dgm:spPr>
        <a:solidFill>
          <a:schemeClr val="accent4">
            <a:lumMod val="60000"/>
            <a:lumOff val="40000"/>
            <a:alpha val="70000"/>
          </a:schemeClr>
        </a:solidFill>
      </dgm:spPr>
      <dgm:t>
        <a:bodyPr/>
        <a:lstStyle/>
        <a:p>
          <a:r>
            <a:rPr lang="ru-RU" b="1" i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Девиз </a:t>
          </a:r>
          <a:r>
            <a:rPr lang="en-US" b="1" i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LEGO</a:t>
          </a:r>
          <a:endParaRPr lang="ru-RU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21976B-0070-48AF-BAA6-7F5F934B4FB2}" type="parTrans" cxnId="{7A085FBE-5BBD-443A-9FB4-EE81BBB7CDEE}">
      <dgm:prSet/>
      <dgm:spPr/>
      <dgm:t>
        <a:bodyPr/>
        <a:lstStyle/>
        <a:p>
          <a:endParaRPr lang="ru-RU"/>
        </a:p>
      </dgm:t>
    </dgm:pt>
    <dgm:pt modelId="{A1A47027-8283-481A-A2CA-F7023EF30547}" type="sibTrans" cxnId="{7A085FBE-5BBD-443A-9FB4-EE81BBB7CDEE}">
      <dgm:prSet/>
      <dgm:spPr/>
      <dgm:t>
        <a:bodyPr/>
        <a:lstStyle/>
        <a:p>
          <a:endParaRPr lang="ru-RU"/>
        </a:p>
      </dgm:t>
    </dgm:pt>
    <dgm:pt modelId="{822C9909-2EDE-400B-BBDF-A2EBEE32FE2A}">
      <dgm:prSet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«Играй с удовольствием» </a:t>
          </a:r>
          <a:endParaRPr lang="ru-RU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DD4218-9993-45D3-8C94-5E4168542498}" type="parTrans" cxnId="{A1E16FCF-0478-4420-B6E5-F0ABB8A29501}">
      <dgm:prSet/>
      <dgm:spPr/>
      <dgm:t>
        <a:bodyPr/>
        <a:lstStyle/>
        <a:p>
          <a:endParaRPr lang="ru-RU"/>
        </a:p>
      </dgm:t>
    </dgm:pt>
    <dgm:pt modelId="{C0C2AAF8-E3DF-45AD-B6E4-CAF5D2C12AF3}" type="sibTrans" cxnId="{A1E16FCF-0478-4420-B6E5-F0ABB8A29501}">
      <dgm:prSet/>
      <dgm:spPr/>
      <dgm:t>
        <a:bodyPr/>
        <a:lstStyle/>
        <a:p>
          <a:endParaRPr lang="ru-RU"/>
        </a:p>
      </dgm:t>
    </dgm:pt>
    <dgm:pt modelId="{C316056F-686F-4F6D-9224-AF085E160222}" type="pres">
      <dgm:prSet presAssocID="{82CAAAF2-EE1C-456C-8EAC-C04879AB86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39C511-BC1D-499F-97CA-161A5108F495}" type="pres">
      <dgm:prSet presAssocID="{822C9909-2EDE-400B-BBDF-A2EBEE32FE2A}" presName="boxAndChildren" presStyleCnt="0"/>
      <dgm:spPr/>
    </dgm:pt>
    <dgm:pt modelId="{9173AA9C-534F-439C-B3F3-8A49D059D46A}" type="pres">
      <dgm:prSet presAssocID="{822C9909-2EDE-400B-BBDF-A2EBEE32FE2A}" presName="parentTextBox" presStyleLbl="node1" presStyleIdx="0" presStyleCnt="3" custScaleY="30214"/>
      <dgm:spPr/>
      <dgm:t>
        <a:bodyPr/>
        <a:lstStyle/>
        <a:p>
          <a:endParaRPr lang="ru-RU"/>
        </a:p>
      </dgm:t>
    </dgm:pt>
    <dgm:pt modelId="{32E4369D-C4FA-49F1-AF30-6CFF8BD099DA}" type="pres">
      <dgm:prSet presAssocID="{A1A47027-8283-481A-A2CA-F7023EF30547}" presName="sp" presStyleCnt="0"/>
      <dgm:spPr/>
    </dgm:pt>
    <dgm:pt modelId="{C4FFD321-AE02-4880-BDFF-EDA79FB9D4A7}" type="pres">
      <dgm:prSet presAssocID="{6D4EAC08-3B46-4D54-B2B8-6C402506A594}" presName="arrowAndChildren" presStyleCnt="0"/>
      <dgm:spPr/>
    </dgm:pt>
    <dgm:pt modelId="{A94782B7-8707-4B94-BEC8-E96CE6393F61}" type="pres">
      <dgm:prSet presAssocID="{6D4EAC08-3B46-4D54-B2B8-6C402506A594}" presName="parentTextArrow" presStyleLbl="node1" presStyleIdx="1" presStyleCnt="3" custScaleY="30215"/>
      <dgm:spPr/>
      <dgm:t>
        <a:bodyPr/>
        <a:lstStyle/>
        <a:p>
          <a:endParaRPr lang="ru-RU"/>
        </a:p>
      </dgm:t>
    </dgm:pt>
    <dgm:pt modelId="{2CF439BB-F1A1-46E9-8A98-992A1ACB43DE}" type="pres">
      <dgm:prSet presAssocID="{F323730E-B278-4A27-B610-4D887AFCAB72}" presName="sp" presStyleCnt="0"/>
      <dgm:spPr/>
    </dgm:pt>
    <dgm:pt modelId="{E455B9DE-BEB5-4AFF-808B-0DBC8641FA6F}" type="pres">
      <dgm:prSet presAssocID="{740CCF52-1446-45D6-96D4-AB9668D0DF21}" presName="arrowAndChildren" presStyleCnt="0"/>
      <dgm:spPr/>
    </dgm:pt>
    <dgm:pt modelId="{950BD17C-C469-47E3-B140-6580ECCDADFA}" type="pres">
      <dgm:prSet presAssocID="{740CCF52-1446-45D6-96D4-AB9668D0DF21}" presName="parentTextArrow" presStyleLbl="node1" presStyleIdx="2" presStyleCnt="3" custScaleY="76038" custLinFactNeighborX="-1064" custLinFactNeighborY="-1741"/>
      <dgm:spPr/>
      <dgm:t>
        <a:bodyPr/>
        <a:lstStyle/>
        <a:p>
          <a:endParaRPr lang="ru-RU"/>
        </a:p>
      </dgm:t>
    </dgm:pt>
  </dgm:ptLst>
  <dgm:cxnLst>
    <dgm:cxn modelId="{7A085FBE-5BBD-443A-9FB4-EE81BBB7CDEE}" srcId="{82CAAAF2-EE1C-456C-8EAC-C04879AB869D}" destId="{6D4EAC08-3B46-4D54-B2B8-6C402506A594}" srcOrd="1" destOrd="0" parTransId="{E821976B-0070-48AF-BAA6-7F5F934B4FB2}" sibTransId="{A1A47027-8283-481A-A2CA-F7023EF30547}"/>
    <dgm:cxn modelId="{30CFC530-EA0C-4D96-9137-181051B64A18}" srcId="{82CAAAF2-EE1C-456C-8EAC-C04879AB869D}" destId="{740CCF52-1446-45D6-96D4-AB9668D0DF21}" srcOrd="0" destOrd="0" parTransId="{7A47B36F-DF85-427B-A1EF-43B2D37C12F5}" sibTransId="{F323730E-B278-4A27-B610-4D887AFCAB72}"/>
    <dgm:cxn modelId="{E3AF960F-6B74-4A52-9069-CA635B9E521A}" type="presOf" srcId="{6D4EAC08-3B46-4D54-B2B8-6C402506A594}" destId="{A94782B7-8707-4B94-BEC8-E96CE6393F61}" srcOrd="0" destOrd="0" presId="urn:microsoft.com/office/officeart/2005/8/layout/process4"/>
    <dgm:cxn modelId="{60F12A9D-0E59-45D1-B8A9-1BF1988787E9}" type="presOf" srcId="{740CCF52-1446-45D6-96D4-AB9668D0DF21}" destId="{950BD17C-C469-47E3-B140-6580ECCDADFA}" srcOrd="0" destOrd="0" presId="urn:microsoft.com/office/officeart/2005/8/layout/process4"/>
    <dgm:cxn modelId="{A1E16FCF-0478-4420-B6E5-F0ABB8A29501}" srcId="{82CAAAF2-EE1C-456C-8EAC-C04879AB869D}" destId="{822C9909-2EDE-400B-BBDF-A2EBEE32FE2A}" srcOrd="2" destOrd="0" parTransId="{52DD4218-9993-45D3-8C94-5E4168542498}" sibTransId="{C0C2AAF8-E3DF-45AD-B6E4-CAF5D2C12AF3}"/>
    <dgm:cxn modelId="{D4FA6C14-9203-4658-8588-819EEE6DB454}" type="presOf" srcId="{822C9909-2EDE-400B-BBDF-A2EBEE32FE2A}" destId="{9173AA9C-534F-439C-B3F3-8A49D059D46A}" srcOrd="0" destOrd="0" presId="urn:microsoft.com/office/officeart/2005/8/layout/process4"/>
    <dgm:cxn modelId="{421A721D-C7DE-4FFE-8BC0-21415482E205}" type="presOf" srcId="{82CAAAF2-EE1C-456C-8EAC-C04879AB869D}" destId="{C316056F-686F-4F6D-9224-AF085E160222}" srcOrd="0" destOrd="0" presId="urn:microsoft.com/office/officeart/2005/8/layout/process4"/>
    <dgm:cxn modelId="{F470A9A2-51E7-4697-AA9F-1FF5DBCC3BDE}" type="presParOf" srcId="{C316056F-686F-4F6D-9224-AF085E160222}" destId="{FC39C511-BC1D-499F-97CA-161A5108F495}" srcOrd="0" destOrd="0" presId="urn:microsoft.com/office/officeart/2005/8/layout/process4"/>
    <dgm:cxn modelId="{786ADC1D-B5BE-4665-8834-C27D656C9D28}" type="presParOf" srcId="{FC39C511-BC1D-499F-97CA-161A5108F495}" destId="{9173AA9C-534F-439C-B3F3-8A49D059D46A}" srcOrd="0" destOrd="0" presId="urn:microsoft.com/office/officeart/2005/8/layout/process4"/>
    <dgm:cxn modelId="{F310638B-6DD1-4DDD-9664-EEC14F9B1A7A}" type="presParOf" srcId="{C316056F-686F-4F6D-9224-AF085E160222}" destId="{32E4369D-C4FA-49F1-AF30-6CFF8BD099DA}" srcOrd="1" destOrd="0" presId="urn:microsoft.com/office/officeart/2005/8/layout/process4"/>
    <dgm:cxn modelId="{5A271843-0837-4C15-902B-2A2BA69D6546}" type="presParOf" srcId="{C316056F-686F-4F6D-9224-AF085E160222}" destId="{C4FFD321-AE02-4880-BDFF-EDA79FB9D4A7}" srcOrd="2" destOrd="0" presId="urn:microsoft.com/office/officeart/2005/8/layout/process4"/>
    <dgm:cxn modelId="{7115B514-895E-4BE2-B830-1DE17FD4238E}" type="presParOf" srcId="{C4FFD321-AE02-4880-BDFF-EDA79FB9D4A7}" destId="{A94782B7-8707-4B94-BEC8-E96CE6393F61}" srcOrd="0" destOrd="0" presId="urn:microsoft.com/office/officeart/2005/8/layout/process4"/>
    <dgm:cxn modelId="{8FC72E4F-07B4-4CE3-AAF2-83555D82B043}" type="presParOf" srcId="{C316056F-686F-4F6D-9224-AF085E160222}" destId="{2CF439BB-F1A1-46E9-8A98-992A1ACB43DE}" srcOrd="3" destOrd="0" presId="urn:microsoft.com/office/officeart/2005/8/layout/process4"/>
    <dgm:cxn modelId="{E2A9B05E-AC91-4E58-BB3F-BA20124865C3}" type="presParOf" srcId="{C316056F-686F-4F6D-9224-AF085E160222}" destId="{E455B9DE-BEB5-4AFF-808B-0DBC8641FA6F}" srcOrd="4" destOrd="0" presId="urn:microsoft.com/office/officeart/2005/8/layout/process4"/>
    <dgm:cxn modelId="{15F112DA-AF46-4514-AD78-126F3BBE9F46}" type="presParOf" srcId="{E455B9DE-BEB5-4AFF-808B-0DBC8641FA6F}" destId="{950BD17C-C469-47E3-B140-6580ECCDADF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98CBB7-B743-4438-81E2-41B4F8737C97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</dgm:pt>
    <dgm:pt modelId="{92C4FBE6-575E-4DA7-A91E-0298559E8235}">
      <dgm:prSet phldrT="[Текст]" custT="1"/>
      <dgm:spPr/>
      <dgm:t>
        <a:bodyPr/>
        <a:lstStyle/>
        <a:p>
          <a:endParaRPr lang="ru-RU" sz="32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9B63F558-CFA7-48F4-AE8E-E1991ED46416}" type="parTrans" cxnId="{817E9ADD-45C3-4654-9FED-D8B3417455D5}">
      <dgm:prSet/>
      <dgm:spPr/>
      <dgm:t>
        <a:bodyPr/>
        <a:lstStyle/>
        <a:p>
          <a:endParaRPr lang="ru-RU"/>
        </a:p>
      </dgm:t>
    </dgm:pt>
    <dgm:pt modelId="{E9111CFB-0635-43BF-8D2B-8E0E1E8B1BA8}" type="sibTrans" cxnId="{817E9ADD-45C3-4654-9FED-D8B3417455D5}">
      <dgm:prSet/>
      <dgm:spPr/>
      <dgm:t>
        <a:bodyPr/>
        <a:lstStyle/>
        <a:p>
          <a:endParaRPr lang="ru-RU"/>
        </a:p>
      </dgm:t>
    </dgm:pt>
    <dgm:pt modelId="{E57BEBD2-0FF9-4283-8C78-E0C160C3BC69}" type="pres">
      <dgm:prSet presAssocID="{2E98CBB7-B743-4438-81E2-41B4F8737C97}" presName="Name0" presStyleCnt="0">
        <dgm:presLayoutVars>
          <dgm:chMax/>
          <dgm:chPref/>
          <dgm:dir/>
          <dgm:animLvl val="lvl"/>
        </dgm:presLayoutVars>
      </dgm:prSet>
      <dgm:spPr/>
    </dgm:pt>
    <dgm:pt modelId="{C5A41937-5F8D-435D-BC62-1592CEA47379}" type="pres">
      <dgm:prSet presAssocID="{92C4FBE6-575E-4DA7-A91E-0298559E8235}" presName="composite" presStyleCnt="0"/>
      <dgm:spPr/>
    </dgm:pt>
    <dgm:pt modelId="{CCDA22FB-EEA9-4FC8-B7FF-5C249376CE4C}" type="pres">
      <dgm:prSet presAssocID="{92C4FBE6-575E-4DA7-A91E-0298559E8235}" presName="ParentAccentShape" presStyleLbl="trBgShp" presStyleIdx="0" presStyleCnt="1"/>
      <dgm:spPr/>
    </dgm:pt>
    <dgm:pt modelId="{D5AA7626-67C6-4074-98FE-60B11DCF3505}" type="pres">
      <dgm:prSet presAssocID="{92C4FBE6-575E-4DA7-A91E-0298559E8235}" presName="ParentText" presStyleLbl="revTx" presStyleIdx="0" presStyleCnt="2" custFlipVert="0" custScaleX="120072" custScaleY="338174">
        <dgm:presLayoutVars>
          <dgm:chMax val="1"/>
          <dgm:chPref val="1"/>
          <dgm:bulletEnabled val="1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ru-RU"/>
        </a:p>
      </dgm:t>
    </dgm:pt>
    <dgm:pt modelId="{186C4ACD-4C03-40D0-BE00-0981876DD3ED}" type="pres">
      <dgm:prSet presAssocID="{92C4FBE6-575E-4DA7-A91E-0298559E8235}" presName="ChildText" presStyleLbl="revTx" presStyleIdx="1" presStyleCnt="2">
        <dgm:presLayoutVars>
          <dgm:chMax val="0"/>
          <dgm:chPref val="0"/>
        </dgm:presLayoutVars>
      </dgm:prSet>
      <dgm:spPr/>
    </dgm:pt>
    <dgm:pt modelId="{E2F37083-C8E5-4ECA-877F-75F10CFBDE47}" type="pres">
      <dgm:prSet presAssocID="{92C4FBE6-575E-4DA7-A91E-0298559E8235}" presName="ChildAccentShape" presStyleLbl="trBgShp" presStyleIdx="0" presStyleCnt="1"/>
      <dgm:spPr/>
    </dgm:pt>
    <dgm:pt modelId="{73B62F6E-9691-47E2-856E-6DCD49D03F92}" type="pres">
      <dgm:prSet presAssocID="{92C4FBE6-575E-4DA7-A91E-0298559E8235}" presName="Image" presStyleLbl="alignImgPlace1" presStyleIdx="0" presStyleCnt="1" custScaleX="247901" custScaleY="263387" custLinFactNeighborX="-5525" custLinFactNeighborY="-47"/>
      <dgm:spPr>
        <a:blipFill>
          <a:blip xmlns:r="http://schemas.openxmlformats.org/officeDocument/2006/relationships" r:embed="rId1" cstate="print"/>
          <a:srcRect/>
          <a:stretch>
            <a:fillRect t="-5000" b="-5000"/>
          </a:stretch>
        </a:blipFill>
      </dgm:spPr>
      <dgm:extLst>
        <a:ext uri="{E40237B7-FDA0-4F09-8148-C483321AD2D9}">
          <dgm14:cNvPr xmlns="" xmlns:dgm14="http://schemas.microsoft.com/office/drawing/2010/diagram" id="0" name="" descr="http://o-x02.com/photo/56afe8fb06331.jpg"/>
        </a:ext>
      </dgm:extLst>
    </dgm:pt>
  </dgm:ptLst>
  <dgm:cxnLst>
    <dgm:cxn modelId="{817E9ADD-45C3-4654-9FED-D8B3417455D5}" srcId="{2E98CBB7-B743-4438-81E2-41B4F8737C97}" destId="{92C4FBE6-575E-4DA7-A91E-0298559E8235}" srcOrd="0" destOrd="0" parTransId="{9B63F558-CFA7-48F4-AE8E-E1991ED46416}" sibTransId="{E9111CFB-0635-43BF-8D2B-8E0E1E8B1BA8}"/>
    <dgm:cxn modelId="{6A70FB7D-51D4-46C4-AC0F-15460DDF43A9}" type="presOf" srcId="{2E98CBB7-B743-4438-81E2-41B4F8737C97}" destId="{E57BEBD2-0FF9-4283-8C78-E0C160C3BC69}" srcOrd="0" destOrd="0" presId="urn:microsoft.com/office/officeart/2009/3/layout/SnapshotPictureList"/>
    <dgm:cxn modelId="{85615F93-D505-4FDB-8AE5-8C062373594F}" type="presOf" srcId="{92C4FBE6-575E-4DA7-A91E-0298559E8235}" destId="{D5AA7626-67C6-4074-98FE-60B11DCF3505}" srcOrd="0" destOrd="0" presId="urn:microsoft.com/office/officeart/2009/3/layout/SnapshotPictureList"/>
    <dgm:cxn modelId="{D026CC1B-2D10-42B8-8D15-A45E0CCB7588}" type="presParOf" srcId="{E57BEBD2-0FF9-4283-8C78-E0C160C3BC69}" destId="{C5A41937-5F8D-435D-BC62-1592CEA47379}" srcOrd="0" destOrd="0" presId="urn:microsoft.com/office/officeart/2009/3/layout/SnapshotPictureList"/>
    <dgm:cxn modelId="{1EDCA06F-7B2A-42D9-B5DA-037C20A2EABA}" type="presParOf" srcId="{C5A41937-5F8D-435D-BC62-1592CEA47379}" destId="{CCDA22FB-EEA9-4FC8-B7FF-5C249376CE4C}" srcOrd="0" destOrd="0" presId="urn:microsoft.com/office/officeart/2009/3/layout/SnapshotPictureList"/>
    <dgm:cxn modelId="{E8F9E114-BC46-42A2-8A95-0AA38E270AF0}" type="presParOf" srcId="{C5A41937-5F8D-435D-BC62-1592CEA47379}" destId="{D5AA7626-67C6-4074-98FE-60B11DCF3505}" srcOrd="1" destOrd="0" presId="urn:microsoft.com/office/officeart/2009/3/layout/SnapshotPictureList"/>
    <dgm:cxn modelId="{A463EF78-C0A8-4C74-861A-49A1154FD2A1}" type="presParOf" srcId="{C5A41937-5F8D-435D-BC62-1592CEA47379}" destId="{186C4ACD-4C03-40D0-BE00-0981876DD3ED}" srcOrd="2" destOrd="0" presId="urn:microsoft.com/office/officeart/2009/3/layout/SnapshotPictureList"/>
    <dgm:cxn modelId="{01956107-C129-47A4-AD74-BEBA5E264D4B}" type="presParOf" srcId="{C5A41937-5F8D-435D-BC62-1592CEA47379}" destId="{E2F37083-C8E5-4ECA-877F-75F10CFBDE47}" srcOrd="3" destOrd="0" presId="urn:microsoft.com/office/officeart/2009/3/layout/SnapshotPictureList"/>
    <dgm:cxn modelId="{6798D3E2-4E0D-44D6-B121-6F227DC296F3}" type="presParOf" srcId="{C5A41937-5F8D-435D-BC62-1592CEA47379}" destId="{73B62F6E-9691-47E2-856E-6DCD49D03F92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98CBB7-B743-4438-81E2-41B4F8737C97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</dgm:pt>
    <dgm:pt modelId="{92C4FBE6-575E-4DA7-A91E-0298559E8235}">
      <dgm:prSet phldrT="[Текст]" custT="1"/>
      <dgm:spPr/>
      <dgm:t>
        <a:bodyPr/>
        <a:lstStyle/>
        <a:p>
          <a:endParaRPr lang="ru-RU" sz="32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9B63F558-CFA7-48F4-AE8E-E1991ED46416}" type="parTrans" cxnId="{817E9ADD-45C3-4654-9FED-D8B3417455D5}">
      <dgm:prSet/>
      <dgm:spPr/>
      <dgm:t>
        <a:bodyPr/>
        <a:lstStyle/>
        <a:p>
          <a:endParaRPr lang="ru-RU"/>
        </a:p>
      </dgm:t>
    </dgm:pt>
    <dgm:pt modelId="{E9111CFB-0635-43BF-8D2B-8E0E1E8B1BA8}" type="sibTrans" cxnId="{817E9ADD-45C3-4654-9FED-D8B3417455D5}">
      <dgm:prSet/>
      <dgm:spPr/>
      <dgm:t>
        <a:bodyPr/>
        <a:lstStyle/>
        <a:p>
          <a:endParaRPr lang="ru-RU"/>
        </a:p>
      </dgm:t>
    </dgm:pt>
    <dgm:pt modelId="{E57BEBD2-0FF9-4283-8C78-E0C160C3BC69}" type="pres">
      <dgm:prSet presAssocID="{2E98CBB7-B743-4438-81E2-41B4F8737C97}" presName="Name0" presStyleCnt="0">
        <dgm:presLayoutVars>
          <dgm:chMax/>
          <dgm:chPref/>
          <dgm:dir/>
          <dgm:animLvl val="lvl"/>
        </dgm:presLayoutVars>
      </dgm:prSet>
      <dgm:spPr/>
    </dgm:pt>
    <dgm:pt modelId="{C5A41937-5F8D-435D-BC62-1592CEA47379}" type="pres">
      <dgm:prSet presAssocID="{92C4FBE6-575E-4DA7-A91E-0298559E8235}" presName="composite" presStyleCnt="0"/>
      <dgm:spPr/>
    </dgm:pt>
    <dgm:pt modelId="{CCDA22FB-EEA9-4FC8-B7FF-5C249376CE4C}" type="pres">
      <dgm:prSet presAssocID="{92C4FBE6-575E-4DA7-A91E-0298559E8235}" presName="ParentAccentShape" presStyleLbl="trBgShp" presStyleIdx="0" presStyleCnt="1"/>
      <dgm:spPr/>
    </dgm:pt>
    <dgm:pt modelId="{D5AA7626-67C6-4074-98FE-60B11DCF3505}" type="pres">
      <dgm:prSet presAssocID="{92C4FBE6-575E-4DA7-A91E-0298559E8235}" presName="ParentText" presStyleLbl="revTx" presStyleIdx="0" presStyleCnt="2" custFlipVert="0" custScaleX="120072" custScaleY="338174">
        <dgm:presLayoutVars>
          <dgm:chMax val="1"/>
          <dgm:chPref val="1"/>
          <dgm:bulletEnabled val="1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ru-RU"/>
        </a:p>
      </dgm:t>
    </dgm:pt>
    <dgm:pt modelId="{186C4ACD-4C03-40D0-BE00-0981876DD3ED}" type="pres">
      <dgm:prSet presAssocID="{92C4FBE6-575E-4DA7-A91E-0298559E8235}" presName="ChildText" presStyleLbl="revTx" presStyleIdx="1" presStyleCnt="2">
        <dgm:presLayoutVars>
          <dgm:chMax val="0"/>
          <dgm:chPref val="0"/>
        </dgm:presLayoutVars>
      </dgm:prSet>
      <dgm:spPr/>
    </dgm:pt>
    <dgm:pt modelId="{E2F37083-C8E5-4ECA-877F-75F10CFBDE47}" type="pres">
      <dgm:prSet presAssocID="{92C4FBE6-575E-4DA7-A91E-0298559E8235}" presName="ChildAccentShape" presStyleLbl="trBgShp" presStyleIdx="0" presStyleCnt="1"/>
      <dgm:spPr/>
    </dgm:pt>
    <dgm:pt modelId="{73B62F6E-9691-47E2-856E-6DCD49D03F92}" type="pres">
      <dgm:prSet presAssocID="{92C4FBE6-575E-4DA7-A91E-0298559E8235}" presName="Image" presStyleLbl="alignImgPlace1" presStyleIdx="0" presStyleCnt="1" custScaleX="247901" custScaleY="263387" custLinFactNeighborX="-5525" custLinFactNeighborY="-47"/>
      <dgm:spPr>
        <a:blipFill>
          <a:blip xmlns:r="http://schemas.openxmlformats.org/officeDocument/2006/relationships" r:embed="rId1" cstate="print"/>
          <a:srcRect/>
          <a:stretch>
            <a:fillRect t="-5000" b="-5000"/>
          </a:stretch>
        </a:blipFill>
      </dgm:spPr>
      <dgm:extLst>
        <a:ext uri="{E40237B7-FDA0-4F09-8148-C483321AD2D9}">
          <dgm14:cNvPr xmlns="" xmlns:dgm14="http://schemas.microsoft.com/office/drawing/2010/diagram" id="0" name="" descr="http://o-x02.com/photo/56afe8fb06331.jpg"/>
        </a:ext>
      </dgm:extLst>
    </dgm:pt>
  </dgm:ptLst>
  <dgm:cxnLst>
    <dgm:cxn modelId="{719361C2-12F7-4AF8-B340-733DEE86ED91}" type="presOf" srcId="{2E98CBB7-B743-4438-81E2-41B4F8737C97}" destId="{E57BEBD2-0FF9-4283-8C78-E0C160C3BC69}" srcOrd="0" destOrd="0" presId="urn:microsoft.com/office/officeart/2009/3/layout/SnapshotPictureList"/>
    <dgm:cxn modelId="{817E9ADD-45C3-4654-9FED-D8B3417455D5}" srcId="{2E98CBB7-B743-4438-81E2-41B4F8737C97}" destId="{92C4FBE6-575E-4DA7-A91E-0298559E8235}" srcOrd="0" destOrd="0" parTransId="{9B63F558-CFA7-48F4-AE8E-E1991ED46416}" sibTransId="{E9111CFB-0635-43BF-8D2B-8E0E1E8B1BA8}"/>
    <dgm:cxn modelId="{9CD9556B-D31D-4FBE-A530-8E5B509A6C9C}" type="presOf" srcId="{92C4FBE6-575E-4DA7-A91E-0298559E8235}" destId="{D5AA7626-67C6-4074-98FE-60B11DCF3505}" srcOrd="0" destOrd="0" presId="urn:microsoft.com/office/officeart/2009/3/layout/SnapshotPictureList"/>
    <dgm:cxn modelId="{22095B35-38E3-46BC-8323-1A3C091DDB82}" type="presParOf" srcId="{E57BEBD2-0FF9-4283-8C78-E0C160C3BC69}" destId="{C5A41937-5F8D-435D-BC62-1592CEA47379}" srcOrd="0" destOrd="0" presId="urn:microsoft.com/office/officeart/2009/3/layout/SnapshotPictureList"/>
    <dgm:cxn modelId="{07C9D896-9CCB-4CE2-AA3F-4C4C488E4972}" type="presParOf" srcId="{C5A41937-5F8D-435D-BC62-1592CEA47379}" destId="{CCDA22FB-EEA9-4FC8-B7FF-5C249376CE4C}" srcOrd="0" destOrd="0" presId="urn:microsoft.com/office/officeart/2009/3/layout/SnapshotPictureList"/>
    <dgm:cxn modelId="{C8172637-D371-4965-854B-734A6D81BB92}" type="presParOf" srcId="{C5A41937-5F8D-435D-BC62-1592CEA47379}" destId="{D5AA7626-67C6-4074-98FE-60B11DCF3505}" srcOrd="1" destOrd="0" presId="urn:microsoft.com/office/officeart/2009/3/layout/SnapshotPictureList"/>
    <dgm:cxn modelId="{6ABF38F5-41ED-4AF5-B29B-848EB9B972BD}" type="presParOf" srcId="{C5A41937-5F8D-435D-BC62-1592CEA47379}" destId="{186C4ACD-4C03-40D0-BE00-0981876DD3ED}" srcOrd="2" destOrd="0" presId="urn:microsoft.com/office/officeart/2009/3/layout/SnapshotPictureList"/>
    <dgm:cxn modelId="{CD6FB0B0-9C24-446F-B2DB-BD60DD3D786D}" type="presParOf" srcId="{C5A41937-5F8D-435D-BC62-1592CEA47379}" destId="{E2F37083-C8E5-4ECA-877F-75F10CFBDE47}" srcOrd="3" destOrd="0" presId="urn:microsoft.com/office/officeart/2009/3/layout/SnapshotPictureList"/>
    <dgm:cxn modelId="{8209CEC9-4721-442A-82D4-2BCB5ED49533}" type="presParOf" srcId="{C5A41937-5F8D-435D-BC62-1592CEA47379}" destId="{73B62F6E-9691-47E2-856E-6DCD49D03F92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F4F04B-832C-447E-A701-09D1EB312C9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D5348BEE-9DF4-4F48-AAA2-CCF28BC3CB84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СПАСИБО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056C0333-32BD-4C8F-86E5-530FD7CA9DC3}" type="parTrans" cxnId="{C9F85581-8E64-426A-93A5-27D4ED82CC50}">
      <dgm:prSet/>
      <dgm:spPr/>
      <dgm:t>
        <a:bodyPr/>
        <a:lstStyle/>
        <a:p>
          <a:endParaRPr lang="ru-RU"/>
        </a:p>
      </dgm:t>
    </dgm:pt>
    <dgm:pt modelId="{23CC653C-84FF-442B-872C-82F05FA8BC52}" type="sibTrans" cxnId="{C9F85581-8E64-426A-93A5-27D4ED82CC50}">
      <dgm:prSet/>
      <dgm:spPr/>
      <dgm:t>
        <a:bodyPr/>
        <a:lstStyle/>
        <a:p>
          <a:endParaRPr lang="ru-RU"/>
        </a:p>
      </dgm:t>
    </dgm:pt>
    <dgm:pt modelId="{59B1E3FF-3619-4C5D-9AB5-A6A9F531BBAD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ЗА </a:t>
          </a:r>
        </a:p>
      </dgm:t>
    </dgm:pt>
    <dgm:pt modelId="{BE7CE74B-C02A-4782-83D3-E5DB0CC3E107}" type="parTrans" cxnId="{2A75D312-2C2E-4307-851C-09E3792908F8}">
      <dgm:prSet/>
      <dgm:spPr/>
      <dgm:t>
        <a:bodyPr/>
        <a:lstStyle/>
        <a:p>
          <a:endParaRPr lang="ru-RU"/>
        </a:p>
      </dgm:t>
    </dgm:pt>
    <dgm:pt modelId="{2D473016-8430-4118-BF2C-A2487D7C9A13}" type="sibTrans" cxnId="{2A75D312-2C2E-4307-851C-09E3792908F8}">
      <dgm:prSet/>
      <dgm:spPr/>
      <dgm:t>
        <a:bodyPr/>
        <a:lstStyle/>
        <a:p>
          <a:endParaRPr lang="ru-RU"/>
        </a:p>
      </dgm:t>
    </dgm:pt>
    <dgm:pt modelId="{E5139E39-9F66-4C61-A715-5AC3F238E4B9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ВНИМАНИЕ!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66555A66-904A-4D84-9DC4-D8F7DFA8F46D}" type="parTrans" cxnId="{28FC4A68-17D6-4383-BB73-90CE5D46EEAF}">
      <dgm:prSet/>
      <dgm:spPr/>
      <dgm:t>
        <a:bodyPr/>
        <a:lstStyle/>
        <a:p>
          <a:endParaRPr lang="ru-RU"/>
        </a:p>
      </dgm:t>
    </dgm:pt>
    <dgm:pt modelId="{E3A15857-D087-4B79-8843-FEB946E82A1E}" type="sibTrans" cxnId="{28FC4A68-17D6-4383-BB73-90CE5D46EEAF}">
      <dgm:prSet/>
      <dgm:spPr/>
      <dgm:t>
        <a:bodyPr/>
        <a:lstStyle/>
        <a:p>
          <a:endParaRPr lang="ru-RU"/>
        </a:p>
      </dgm:t>
    </dgm:pt>
    <dgm:pt modelId="{40EAE5FF-ED92-4F2D-9EDC-9F176FF01570}" type="pres">
      <dgm:prSet presAssocID="{A5F4F04B-832C-447E-A701-09D1EB312C9A}" presName="compositeShape" presStyleCnt="0">
        <dgm:presLayoutVars>
          <dgm:dir/>
          <dgm:resizeHandles/>
        </dgm:presLayoutVars>
      </dgm:prSet>
      <dgm:spPr/>
    </dgm:pt>
    <dgm:pt modelId="{61B37D9C-9AED-4DCC-9ED0-4BDC6822D210}" type="pres">
      <dgm:prSet presAssocID="{A5F4F04B-832C-447E-A701-09D1EB312C9A}" presName="pyramid" presStyleLbl="node1" presStyleIdx="0" presStyleCnt="1"/>
      <dgm:spPr/>
    </dgm:pt>
    <dgm:pt modelId="{A4326270-0BDB-42D8-858D-D24A6C252728}" type="pres">
      <dgm:prSet presAssocID="{A5F4F04B-832C-447E-A701-09D1EB312C9A}" presName="theList" presStyleCnt="0"/>
      <dgm:spPr/>
    </dgm:pt>
    <dgm:pt modelId="{47BBD94E-5DCA-417E-B1CB-E45B6BFE40C7}" type="pres">
      <dgm:prSet presAssocID="{D5348BEE-9DF4-4F48-AAA2-CCF28BC3CB84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C05BF9-411B-454E-8F43-5A2AFF1FBFDB}" type="pres">
      <dgm:prSet presAssocID="{D5348BEE-9DF4-4F48-AAA2-CCF28BC3CB84}" presName="aSpace" presStyleCnt="0"/>
      <dgm:spPr/>
    </dgm:pt>
    <dgm:pt modelId="{F6B485F1-C6A5-466C-8C00-51F47A08FD90}" type="pres">
      <dgm:prSet presAssocID="{59B1E3FF-3619-4C5D-9AB5-A6A9F531BBAD}" presName="aNode" presStyleLbl="fgAcc1" presStyleIdx="1" presStyleCnt="3" custScaleX="40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8F5BC-3377-4708-8D5E-97F688DE9642}" type="pres">
      <dgm:prSet presAssocID="{59B1E3FF-3619-4C5D-9AB5-A6A9F531BBAD}" presName="aSpace" presStyleCnt="0"/>
      <dgm:spPr/>
    </dgm:pt>
    <dgm:pt modelId="{02049E36-0C0C-44CE-9F92-98F2360F618E}" type="pres">
      <dgm:prSet presAssocID="{E5139E39-9F66-4C61-A715-5AC3F238E4B9}" presName="aNode" presStyleLbl="fgAcc1" presStyleIdx="2" presStyleCnt="3" custLinFactNeighborX="-276" custLinFactNeighborY="-16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4FF67-4C41-43F1-A49F-257B655FC85D}" type="pres">
      <dgm:prSet presAssocID="{E5139E39-9F66-4C61-A715-5AC3F238E4B9}" presName="aSpace" presStyleCnt="0"/>
      <dgm:spPr/>
    </dgm:pt>
  </dgm:ptLst>
  <dgm:cxnLst>
    <dgm:cxn modelId="{2A75D312-2C2E-4307-851C-09E3792908F8}" srcId="{A5F4F04B-832C-447E-A701-09D1EB312C9A}" destId="{59B1E3FF-3619-4C5D-9AB5-A6A9F531BBAD}" srcOrd="1" destOrd="0" parTransId="{BE7CE74B-C02A-4782-83D3-E5DB0CC3E107}" sibTransId="{2D473016-8430-4118-BF2C-A2487D7C9A13}"/>
    <dgm:cxn modelId="{6FE7AE34-CCFA-4F82-A0B6-CA12E00C7270}" type="presOf" srcId="{D5348BEE-9DF4-4F48-AAA2-CCF28BC3CB84}" destId="{47BBD94E-5DCA-417E-B1CB-E45B6BFE40C7}" srcOrd="0" destOrd="0" presId="urn:microsoft.com/office/officeart/2005/8/layout/pyramid2"/>
    <dgm:cxn modelId="{8B33000D-3CF2-4AF9-804F-DA98111166F1}" type="presOf" srcId="{59B1E3FF-3619-4C5D-9AB5-A6A9F531BBAD}" destId="{F6B485F1-C6A5-466C-8C00-51F47A08FD90}" srcOrd="0" destOrd="0" presId="urn:microsoft.com/office/officeart/2005/8/layout/pyramid2"/>
    <dgm:cxn modelId="{C9F85581-8E64-426A-93A5-27D4ED82CC50}" srcId="{A5F4F04B-832C-447E-A701-09D1EB312C9A}" destId="{D5348BEE-9DF4-4F48-AAA2-CCF28BC3CB84}" srcOrd="0" destOrd="0" parTransId="{056C0333-32BD-4C8F-86E5-530FD7CA9DC3}" sibTransId="{23CC653C-84FF-442B-872C-82F05FA8BC52}"/>
    <dgm:cxn modelId="{C53DB825-A93B-4ED0-8C08-7521AF3A63A3}" type="presOf" srcId="{E5139E39-9F66-4C61-A715-5AC3F238E4B9}" destId="{02049E36-0C0C-44CE-9F92-98F2360F618E}" srcOrd="0" destOrd="0" presId="urn:microsoft.com/office/officeart/2005/8/layout/pyramid2"/>
    <dgm:cxn modelId="{28FC4A68-17D6-4383-BB73-90CE5D46EEAF}" srcId="{A5F4F04B-832C-447E-A701-09D1EB312C9A}" destId="{E5139E39-9F66-4C61-A715-5AC3F238E4B9}" srcOrd="2" destOrd="0" parTransId="{66555A66-904A-4D84-9DC4-D8F7DFA8F46D}" sibTransId="{E3A15857-D087-4B79-8843-FEB946E82A1E}"/>
    <dgm:cxn modelId="{2449223D-DAE5-4F1E-9586-78258B268A1F}" type="presOf" srcId="{A5F4F04B-832C-447E-A701-09D1EB312C9A}" destId="{40EAE5FF-ED92-4F2D-9EDC-9F176FF01570}" srcOrd="0" destOrd="0" presId="urn:microsoft.com/office/officeart/2005/8/layout/pyramid2"/>
    <dgm:cxn modelId="{45A4E71C-9D55-4B1F-A1FC-8FCA2B1BC5A2}" type="presParOf" srcId="{40EAE5FF-ED92-4F2D-9EDC-9F176FF01570}" destId="{61B37D9C-9AED-4DCC-9ED0-4BDC6822D210}" srcOrd="0" destOrd="0" presId="urn:microsoft.com/office/officeart/2005/8/layout/pyramid2"/>
    <dgm:cxn modelId="{D06D006C-2118-4899-B43F-AFC290416477}" type="presParOf" srcId="{40EAE5FF-ED92-4F2D-9EDC-9F176FF01570}" destId="{A4326270-0BDB-42D8-858D-D24A6C252728}" srcOrd="1" destOrd="0" presId="urn:microsoft.com/office/officeart/2005/8/layout/pyramid2"/>
    <dgm:cxn modelId="{2C845D7B-5CE5-4063-87AA-E2D6FAD5217F}" type="presParOf" srcId="{A4326270-0BDB-42D8-858D-D24A6C252728}" destId="{47BBD94E-5DCA-417E-B1CB-E45B6BFE40C7}" srcOrd="0" destOrd="0" presId="urn:microsoft.com/office/officeart/2005/8/layout/pyramid2"/>
    <dgm:cxn modelId="{B3F557F2-3DA8-4267-91F9-C5C7A99ADA0E}" type="presParOf" srcId="{A4326270-0BDB-42D8-858D-D24A6C252728}" destId="{E1C05BF9-411B-454E-8F43-5A2AFF1FBFDB}" srcOrd="1" destOrd="0" presId="urn:microsoft.com/office/officeart/2005/8/layout/pyramid2"/>
    <dgm:cxn modelId="{0B68ADB0-19A9-4454-8A95-FB85A77B6565}" type="presParOf" srcId="{A4326270-0BDB-42D8-858D-D24A6C252728}" destId="{F6B485F1-C6A5-466C-8C00-51F47A08FD90}" srcOrd="2" destOrd="0" presId="urn:microsoft.com/office/officeart/2005/8/layout/pyramid2"/>
    <dgm:cxn modelId="{3127885D-0C7B-40CA-87D1-D733FD6DF087}" type="presParOf" srcId="{A4326270-0BDB-42D8-858D-D24A6C252728}" destId="{B6C8F5BC-3377-4708-8D5E-97F688DE9642}" srcOrd="3" destOrd="0" presId="urn:microsoft.com/office/officeart/2005/8/layout/pyramid2"/>
    <dgm:cxn modelId="{D3503729-0843-4D46-937B-E07F2BF9A9F1}" type="presParOf" srcId="{A4326270-0BDB-42D8-858D-D24A6C252728}" destId="{02049E36-0C0C-44CE-9F92-98F2360F618E}" srcOrd="4" destOrd="0" presId="urn:microsoft.com/office/officeart/2005/8/layout/pyramid2"/>
    <dgm:cxn modelId="{C4F33BF8-01B0-4988-81A8-EA1B97C40DF0}" type="presParOf" srcId="{A4326270-0BDB-42D8-858D-D24A6C252728}" destId="{2C44FF67-4C41-43F1-A49F-257B655FC85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26B61C-376D-429D-90E2-5069559DC29B}">
      <dsp:nvSpPr>
        <dsp:cNvPr id="0" name=""/>
        <dsp:cNvSpPr/>
      </dsp:nvSpPr>
      <dsp:spPr>
        <a:xfrm>
          <a:off x="0" y="1927"/>
          <a:ext cx="6768752" cy="5108712"/>
        </a:xfrm>
        <a:prstGeom prst="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Идея сделать </a:t>
          </a:r>
          <a:r>
            <a:rPr lang="ru-RU" sz="2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легоконструирование</a:t>
          </a:r>
          <a:r>
            <a:rPr lang="ru-RU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процессом направляемым, а не спонтанным, возникла с принятием ФГОС.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927"/>
        <a:ext cx="6768752" cy="51087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73AA9C-534F-439C-B3F3-8A49D059D46A}">
      <dsp:nvSpPr>
        <dsp:cNvPr id="0" name=""/>
        <dsp:cNvSpPr/>
      </dsp:nvSpPr>
      <dsp:spPr>
        <a:xfrm>
          <a:off x="0" y="4362311"/>
          <a:ext cx="6768752" cy="821477"/>
        </a:xfrm>
        <a:prstGeom prst="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«Играй с удовольствием» </a:t>
          </a:r>
          <a:endParaRPr lang="ru-RU" sz="2900" b="1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362311"/>
        <a:ext cx="6768752" cy="821477"/>
      </dsp:txXfrm>
    </dsp:sp>
    <dsp:sp modelId="{A94782B7-8707-4B94-BEC8-E96CE6393F61}">
      <dsp:nvSpPr>
        <dsp:cNvPr id="0" name=""/>
        <dsp:cNvSpPr/>
      </dsp:nvSpPr>
      <dsp:spPr>
        <a:xfrm rot="10800000">
          <a:off x="0" y="3139619"/>
          <a:ext cx="6768752" cy="1263474"/>
        </a:xfrm>
        <a:prstGeom prst="upArrowCallout">
          <a:avLst/>
        </a:prstGeom>
        <a:solidFill>
          <a:schemeClr val="accent4">
            <a:lumMod val="60000"/>
            <a:lumOff val="40000"/>
            <a:alpha val="7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1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Девиз </a:t>
          </a:r>
          <a:r>
            <a:rPr lang="en-US" sz="2900" b="1" i="1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LEGO</a:t>
          </a:r>
          <a:endParaRPr lang="ru-RU" sz="2900" b="1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3139619"/>
        <a:ext cx="6768752" cy="1263474"/>
      </dsp:txXfrm>
    </dsp:sp>
    <dsp:sp modelId="{950BD17C-C469-47E3-B140-6580ECCDADFA}">
      <dsp:nvSpPr>
        <dsp:cNvPr id="0" name=""/>
        <dsp:cNvSpPr/>
      </dsp:nvSpPr>
      <dsp:spPr>
        <a:xfrm rot="10800000">
          <a:off x="0" y="0"/>
          <a:ext cx="6768752" cy="3179615"/>
        </a:xfrm>
        <a:prstGeom prst="upArrowCallout">
          <a:avLst/>
        </a:prstGeom>
        <a:solidFill>
          <a:schemeClr val="accent4">
            <a:lumMod val="60000"/>
            <a:lumOff val="40000"/>
            <a:alpha val="5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Вовлечение « особых» дошкольников в </a:t>
          </a:r>
          <a:r>
            <a:rPr lang="ru-RU" sz="2800" b="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легоконструирование</a:t>
          </a:r>
          <a:r>
            <a:rPr lang="ru-RU" sz="28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обеспечивает активное и самостоятельное вовлечение в деятельность, стимулирующую речевую и познавательную активность.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3200" b="0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0"/>
        <a:ext cx="6768752" cy="317961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DA22FB-EEA9-4FC8-B7FF-5C249376CE4C}">
      <dsp:nvSpPr>
        <dsp:cNvPr id="0" name=""/>
        <dsp:cNvSpPr/>
      </dsp:nvSpPr>
      <dsp:spPr>
        <a:xfrm>
          <a:off x="2900731" y="2458682"/>
          <a:ext cx="3861264" cy="2747719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62F6E-9691-47E2-856E-6DCD49D03F92}">
      <dsp:nvSpPr>
        <dsp:cNvPr id="0" name=""/>
        <dsp:cNvSpPr/>
      </dsp:nvSpPr>
      <dsp:spPr>
        <a:xfrm>
          <a:off x="0" y="4929"/>
          <a:ext cx="9204073" cy="6845697"/>
        </a:xfrm>
        <a:prstGeom prst="rect">
          <a:avLst/>
        </a:prstGeom>
        <a:blipFill>
          <a:blip xmlns:r="http://schemas.openxmlformats.org/officeDocument/2006/relationships" r:embed="rId1" cstate="print"/>
          <a:srcRect/>
          <a:stretch>
            <a:fillRect t="-5000" b="-5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A7626-67C6-4074-98FE-60B11DCF3505}">
      <dsp:nvSpPr>
        <dsp:cNvPr id="0" name=""/>
        <dsp:cNvSpPr/>
      </dsp:nvSpPr>
      <dsp:spPr>
        <a:xfrm>
          <a:off x="2694221" y="4341063"/>
          <a:ext cx="4276778" cy="1102978"/>
        </a:xfrm>
        <a:prstGeom prst="flowChartInputOutpu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120" tIns="121920" rIns="3251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2694221" y="4341063"/>
        <a:ext cx="4276778" cy="1102978"/>
      </dsp:txXfrm>
    </dsp:sp>
    <dsp:sp modelId="{186C4ACD-4C03-40D0-BE00-0981876DD3ED}">
      <dsp:nvSpPr>
        <dsp:cNvPr id="0" name=""/>
        <dsp:cNvSpPr/>
      </dsp:nvSpPr>
      <dsp:spPr>
        <a:xfrm>
          <a:off x="6919190" y="2458682"/>
          <a:ext cx="1765327" cy="2747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DA22FB-EEA9-4FC8-B7FF-5C249376CE4C}">
      <dsp:nvSpPr>
        <dsp:cNvPr id="0" name=""/>
        <dsp:cNvSpPr/>
      </dsp:nvSpPr>
      <dsp:spPr>
        <a:xfrm>
          <a:off x="2900731" y="2458682"/>
          <a:ext cx="3861264" cy="2747719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62F6E-9691-47E2-856E-6DCD49D03F92}">
      <dsp:nvSpPr>
        <dsp:cNvPr id="0" name=""/>
        <dsp:cNvSpPr/>
      </dsp:nvSpPr>
      <dsp:spPr>
        <a:xfrm>
          <a:off x="0" y="4929"/>
          <a:ext cx="9204073" cy="6845697"/>
        </a:xfrm>
        <a:prstGeom prst="rect">
          <a:avLst/>
        </a:prstGeom>
        <a:blipFill>
          <a:blip xmlns:r="http://schemas.openxmlformats.org/officeDocument/2006/relationships" r:embed="rId1" cstate="print"/>
          <a:srcRect/>
          <a:stretch>
            <a:fillRect t="-5000" b="-5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A7626-67C6-4074-98FE-60B11DCF3505}">
      <dsp:nvSpPr>
        <dsp:cNvPr id="0" name=""/>
        <dsp:cNvSpPr/>
      </dsp:nvSpPr>
      <dsp:spPr>
        <a:xfrm>
          <a:off x="2694221" y="4341063"/>
          <a:ext cx="4276778" cy="1102978"/>
        </a:xfrm>
        <a:prstGeom prst="flowChartInputOutpu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120" tIns="121920" rIns="3251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2694221" y="4341063"/>
        <a:ext cx="4276778" cy="1102978"/>
      </dsp:txXfrm>
    </dsp:sp>
    <dsp:sp modelId="{186C4ACD-4C03-40D0-BE00-0981876DD3ED}">
      <dsp:nvSpPr>
        <dsp:cNvPr id="0" name=""/>
        <dsp:cNvSpPr/>
      </dsp:nvSpPr>
      <dsp:spPr>
        <a:xfrm>
          <a:off x="6919190" y="2458682"/>
          <a:ext cx="1765327" cy="2747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B37D9C-9AED-4DCC-9ED0-4BDC6822D210}">
      <dsp:nvSpPr>
        <dsp:cNvPr id="0" name=""/>
        <dsp:cNvSpPr/>
      </dsp:nvSpPr>
      <dsp:spPr>
        <a:xfrm>
          <a:off x="1319090" y="0"/>
          <a:ext cx="5157192" cy="515719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BD94E-5DCA-417E-B1CB-E45B6BFE40C7}">
      <dsp:nvSpPr>
        <dsp:cNvPr id="0" name=""/>
        <dsp:cNvSpPr/>
      </dsp:nvSpPr>
      <dsp:spPr>
        <a:xfrm>
          <a:off x="3897686" y="518489"/>
          <a:ext cx="3352174" cy="12208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СПАСИБО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97686" y="518489"/>
        <a:ext cx="3352174" cy="1220804"/>
      </dsp:txXfrm>
    </dsp:sp>
    <dsp:sp modelId="{F6B485F1-C6A5-466C-8C00-51F47A08FD90}">
      <dsp:nvSpPr>
        <dsp:cNvPr id="0" name=""/>
        <dsp:cNvSpPr/>
      </dsp:nvSpPr>
      <dsp:spPr>
        <a:xfrm>
          <a:off x="4896550" y="1891893"/>
          <a:ext cx="1354446" cy="12208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ЗА </a:t>
          </a:r>
        </a:p>
      </dsp:txBody>
      <dsp:txXfrm>
        <a:off x="4896550" y="1891893"/>
        <a:ext cx="1354446" cy="1220804"/>
      </dsp:txXfrm>
    </dsp:sp>
    <dsp:sp modelId="{02049E36-0C0C-44CE-9F92-98F2360F618E}">
      <dsp:nvSpPr>
        <dsp:cNvPr id="0" name=""/>
        <dsp:cNvSpPr/>
      </dsp:nvSpPr>
      <dsp:spPr>
        <a:xfrm>
          <a:off x="3888434" y="3240360"/>
          <a:ext cx="3352174" cy="12208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ВНИМАНИЕ!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88434" y="3240360"/>
        <a:ext cx="3352174" cy="1220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12911-D183-46FE-8BC2-0B32642B4F77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5C1BA-3B6D-4ACC-9AC7-FB73CC257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29D3BB-32B6-4E1E-99F9-E05F271F2941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1C427E-A79D-474A-BE1E-9CC4523C5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623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22BB8A-3351-468E-8A17-8F8D33C3E44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426133C-EF10-4894-8B8A-D9B4E24837AA}" type="datetimeFigureOut">
              <a:rPr lang="en-US" smtClean="0"/>
              <a:pPr>
                <a:defRPr/>
              </a:pPr>
              <a:t>12/19/2018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BAE037F-8355-4151-BA25-860CB2EEB2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6B10EB-0B28-4C17-A741-04C844F3E965}" type="datetimeFigureOut">
              <a:rPr lang="en-US" smtClean="0"/>
              <a:pPr>
                <a:defRPr/>
              </a:pPr>
              <a:t>12/19/2018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0319970-EC43-4FEB-9F81-B4FC50B8DD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F7AA45C-5DC1-40D5-BB71-EABAE2D1B029}" type="datetimeFigureOut">
              <a:rPr lang="en-US" smtClean="0"/>
              <a:pPr>
                <a:defRPr/>
              </a:pPr>
              <a:t>12/19/2018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9AE86E-1001-467D-9F70-CB91F5CCE7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00A124-C027-4AC5-B9A4-AFE2EA0DCB13}" type="datetimeFigureOut">
              <a:rPr lang="en-US" smtClean="0"/>
              <a:pPr>
                <a:defRPr/>
              </a:pPr>
              <a:t>12/19/2018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65031D-44D8-4363-9D27-FDD1B46154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6F3FB1-CACB-4E70-9A8A-2F118CC4E682}" type="datetimeFigureOut">
              <a:rPr lang="en-US" smtClean="0"/>
              <a:pPr>
                <a:defRPr/>
              </a:pPr>
              <a:t>12/19/2018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07FCAF1-581A-4135-909A-ACD759C223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0A795D-3EB0-4F7F-B289-5FC915E34CE1}" type="datetimeFigureOut">
              <a:rPr lang="en-US" smtClean="0"/>
              <a:pPr>
                <a:defRPr/>
              </a:pPr>
              <a:t>12/19/2018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FAA7A54-AFE7-4C75-98F7-6F98FAA152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BA0390-1028-4E30-A14B-D687D0095921}" type="datetimeFigureOut">
              <a:rPr lang="en-US" smtClean="0"/>
              <a:pPr>
                <a:defRPr/>
              </a:pPr>
              <a:t>12/19/2018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00169E-9409-403E-9180-5AA365FE95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A771BC-EB66-4E31-97D0-15E724776AE7}" type="datetimeFigureOut">
              <a:rPr lang="en-US" smtClean="0"/>
              <a:pPr>
                <a:defRPr/>
              </a:pPr>
              <a:t>12/19/2018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EA9E629-3ACC-4678-BB7E-1CA9325F9C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53010C-8332-4630-9130-647F68C65C60}" type="datetimeFigureOut">
              <a:rPr lang="en-US" smtClean="0"/>
              <a:pPr>
                <a:defRPr/>
              </a:pPr>
              <a:t>12/19/2018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FAB9BF-0C8D-46C7-AEF4-69286DFE2C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0F76E6BC-29D2-424F-9D27-2EA1B25F3785}" type="datetimeFigureOut">
              <a:rPr lang="en-US" smtClean="0"/>
              <a:pPr>
                <a:defRPr/>
              </a:pPr>
              <a:t>12/19/2018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04F7FC-E1D9-4252-B25C-FD5FE79319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F3E75B4-4B92-47A0-8C07-C0D3118A4DFA}" type="datetimeFigureOut">
              <a:rPr lang="en-US" smtClean="0"/>
              <a:pPr>
                <a:defRPr/>
              </a:pPr>
              <a:t>12/19/2018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29182D2-442C-42FD-93BC-D981C25AA0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2717C52-F800-4EA2-B294-C2B093F33634}" type="datetimeFigureOut">
              <a:rPr lang="en-US" smtClean="0"/>
              <a:pPr>
                <a:defRPr/>
              </a:pPr>
              <a:t>12/19/2018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EB7B90E-B181-4889-8558-93DD2C1919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102;&#1088;&#1072;\&#1056;&#1072;&#1073;&#1086;&#1095;&#1080;&#1081;%20&#1089;&#1090;&#1086;&#1083;\AUD-20181219-WA0001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pn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28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://o-x02.com/photo/56afe8fb063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600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457200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1331640" y="-32901"/>
            <a:ext cx="684076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 «Детский сад №70» ГБОУ ООШ № 23 г. Сызрань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 eaLnBrk="0" hangingPunct="0"/>
            <a:endParaRPr lang="ru-RU" sz="2000" b="1" dirty="0"/>
          </a:p>
        </p:txBody>
      </p:sp>
      <p:sp>
        <p:nvSpPr>
          <p:cNvPr id="14342" name="TextBox 11"/>
          <p:cNvSpPr txBox="1">
            <a:spLocks noChangeArrowheads="1"/>
          </p:cNvSpPr>
          <p:nvPr/>
        </p:nvSpPr>
        <p:spPr bwMode="auto">
          <a:xfrm rot="10800000" flipV="1">
            <a:off x="5364088" y="5365958"/>
            <a:ext cx="33123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Николаева Е.В. воспитатель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TextBox 12"/>
          <p:cNvSpPr txBox="1">
            <a:spLocks noChangeArrowheads="1"/>
          </p:cNvSpPr>
          <p:nvPr/>
        </p:nvSpPr>
        <p:spPr bwMode="auto">
          <a:xfrm>
            <a:off x="3779912" y="6237312"/>
            <a:ext cx="839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 г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2" descr="C:\Documents and Settings\Admin\Рабочий стол\Новая папка (2)\LEGO_logo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77318" cy="127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479634" y="3184902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836712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 smtClean="0">
                <a:solidFill>
                  <a:srgbClr val="00206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Мы играем, речь развиваем</a:t>
            </a:r>
            <a:r>
              <a:rPr lang="ru-RU" sz="2800" b="1" i="1" dirty="0" smtClean="0">
                <a:solidFill>
                  <a:srgbClr val="00206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Documents and Settings\юра\Рабочий стол\для кон\DSC_0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3934056" y="-11476656"/>
            <a:ext cx="3600000" cy="2700000"/>
          </a:xfrm>
          <a:prstGeom prst="rect">
            <a:avLst/>
          </a:prstGeom>
          <a:noFill/>
        </p:spPr>
      </p:pic>
      <p:pic>
        <p:nvPicPr>
          <p:cNvPr id="14" name="Picture 6" descr="http://static2.insales.ru/files/1/2016/968672/original/image_1.png"/>
          <p:cNvPicPr>
            <a:picLocks noChangeAspect="1" noChangeArrowheads="1"/>
          </p:cNvPicPr>
          <p:nvPr/>
        </p:nvPicPr>
        <p:blipFill>
          <a:blip r:embed="rId6" cstate="print"/>
          <a:srcRect l="35245" t="10909" r="36066" b="7273"/>
          <a:stretch>
            <a:fillRect/>
          </a:stretch>
        </p:blipFill>
        <p:spPr bwMode="auto">
          <a:xfrm>
            <a:off x="4479634" y="1772816"/>
            <a:ext cx="3692766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o-x02.com/photo/56afe8fb063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404664"/>
            <a:ext cx="835292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90488" algn="l"/>
              </a:tabLst>
            </a:pPr>
            <a:endParaRPr lang="ru-RU" sz="3200" dirty="0" smtClean="0"/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pPr>
              <a:tabLst>
                <a:tab pos="90488" algn="l"/>
              </a:tabLst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algn="ctr">
              <a:tabLst>
                <a:tab pos="90488" algn="l"/>
              </a:tabLst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90488" algn="l"/>
              </a:tabLst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Admin\Рабочий стол\Новая папка (2)\LEGO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140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55000879"/>
              </p:ext>
            </p:extLst>
          </p:nvPr>
        </p:nvGraphicFramePr>
        <p:xfrm>
          <a:off x="395536" y="1412776"/>
          <a:ext cx="8424936" cy="46085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12368"/>
                <a:gridCol w="5112568"/>
              </a:tblGrid>
              <a:tr h="4608512"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Набор </a:t>
                      </a:r>
                      <a:r>
                        <a:rPr lang="ru-RU" sz="2400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Лего</a:t>
                      </a:r>
                      <a:r>
                        <a:rPr lang="ru-RU" sz="2400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Дупло</a:t>
                      </a:r>
                    </a:p>
                    <a:p>
                      <a:pPr algn="ctr"/>
                      <a:r>
                        <a:rPr lang="ru-RU" sz="2400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 Кафе»</a:t>
                      </a:r>
                      <a:endParaRPr lang="ru-RU" sz="2400" i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Набор </a:t>
                      </a:r>
                      <a:r>
                        <a:rPr lang="ru-RU" sz="2400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Лего</a:t>
                      </a:r>
                      <a:r>
                        <a:rPr lang="ru-RU" sz="2400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i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Эдьюкейшн</a:t>
                      </a:r>
                      <a:endParaRPr lang="ru-RU" sz="2400" i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 Кафе»</a:t>
                      </a:r>
                      <a:endParaRPr lang="ru-RU" sz="24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2204865"/>
            <a:ext cx="5256584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thumb3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2276872"/>
            <a:ext cx="2497460" cy="2160240"/>
          </a:xfrm>
          <a:prstGeom prst="rect">
            <a:avLst/>
          </a:prstGeom>
        </p:spPr>
      </p:pic>
      <p:pic>
        <p:nvPicPr>
          <p:cNvPr id="10" name="Рисунок 9" descr="images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3933056"/>
            <a:ext cx="2143125" cy="19271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182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o-x02.com/photo/56afe8fb063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55576" y="332657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чего начинать?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 знакомства с конструктором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именно, его деталями, креплением. Два кирпичика можно скрепить 24 разными способами.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ребенок берет в руки отдельные детали легко их скрепляет и в руках у него появляется  большая игрушка.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придает уверенности в себе.</a:t>
            </a:r>
          </a:p>
          <a:p>
            <a:pPr algn="just">
              <a:buFont typeface="Wingdings" pitchFamily="2" charset="2"/>
              <a:buChar char="q"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Admin\Рабочий стол\Новая папка (2)\LEGO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://robotosha.ru/wp-content/uploads/2016/01/lego_wedo_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72000" y="4005064"/>
            <a:ext cx="4104456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o-x02.com/photo/56afe8fb063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Нестандартные методы и приемы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Admin\Рабочий стол\Новая папка (2)\LEGO_logo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33302" cy="113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на лего декабрь\робофото\016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499993" y="1484784"/>
            <a:ext cx="4176464" cy="51125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683568" y="1556792"/>
            <a:ext cx="3312368" cy="4959424"/>
          </a:xfrm>
          <a:prstGeom prst="rect">
            <a:avLst/>
          </a:prstGeom>
        </p:spPr>
        <p:txBody>
          <a:bodyPr numCol="1" anchor="ctr">
            <a:norm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Хорошим стимулом для активации речевой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активности является запись рассказов детей на диктофон, у них повышается интерес к самому процессу говорения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AUD-20181219-WA00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532440" y="26064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475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0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типовой процесс 3"/>
          <p:cNvSpPr/>
          <p:nvPr/>
        </p:nvSpPr>
        <p:spPr>
          <a:xfrm>
            <a:off x="3059832" y="4581128"/>
            <a:ext cx="2664296" cy="2060076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40152" y="5229201"/>
            <a:ext cx="2160240" cy="1821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ttp://o-x02.com/photo/56afe8fb063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191" y="-6824"/>
            <a:ext cx="9324020" cy="711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76672"/>
            <a:ext cx="6696744" cy="4824536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Фотографируем постройки.</a:t>
            </a:r>
            <a:br>
              <a:rPr lang="ru-RU" sz="2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Рассматриваем фото или рисунок,</a:t>
            </a:r>
            <a:br>
              <a:rPr lang="ru-RU" sz="2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рассказываем о конструкции.</a:t>
            </a:r>
            <a:endParaRPr lang="ru-RU" sz="28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наталья\Desktop\100___12\IMG_005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02648" y="188640"/>
            <a:ext cx="3401400" cy="17890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2" descr="C:\Documents and Settings\Admin\Рабочий стол\Новая папка (2)\LEGO_logo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020" y="-171607"/>
            <a:ext cx="1401090" cy="113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752325" y="4024539"/>
            <a:ext cx="2398190" cy="2071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2680" y="4589221"/>
            <a:ext cx="2305343" cy="20438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710489" y="2226615"/>
            <a:ext cx="2088230" cy="1900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188640"/>
            <a:ext cx="3312368" cy="1748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468871" y="4694397"/>
            <a:ext cx="2346852" cy="1980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0747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038921405"/>
              </p:ext>
            </p:extLst>
          </p:nvPr>
        </p:nvGraphicFramePr>
        <p:xfrm>
          <a:off x="-73340" y="0"/>
          <a:ext cx="921734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71600" y="2564904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2" descr="C:\Documents and Settings\Admin\Рабочий стол\Новая папка (2)\LEGO_logo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403648" cy="140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620487"/>
            <a:ext cx="4283968" cy="4644411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простых схем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4294967295"/>
          </p:nvPr>
        </p:nvPicPr>
        <p:blipFill>
          <a:blip r:embed="rId9" cstate="print"/>
          <a:stretch>
            <a:fillRect/>
          </a:stretch>
        </p:blipFill>
        <p:spPr>
          <a:xfrm>
            <a:off x="4499992" y="1628800"/>
            <a:ext cx="4427984" cy="4608512"/>
          </a:xfrm>
          <a:ln w="28575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038921405"/>
              </p:ext>
            </p:extLst>
          </p:nvPr>
        </p:nvGraphicFramePr>
        <p:xfrm>
          <a:off x="-73340" y="0"/>
          <a:ext cx="921734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71600" y="2564904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2" descr="C:\Documents and Settings\Admin\Рабочий стол\Новая папка (2)\LEGO_logo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403648" cy="140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00000">
            <a:off x="1488646" y="607698"/>
            <a:ext cx="2278276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простых схем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4294967295"/>
          </p:nvPr>
        </p:nvPicPr>
        <p:blipFill>
          <a:blip r:embed="rId9" cstate="print"/>
          <a:stretch>
            <a:fillRect/>
          </a:stretch>
        </p:blipFill>
        <p:spPr>
          <a:xfrm>
            <a:off x="4974391" y="1412776"/>
            <a:ext cx="3479186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post_59a82457236b1-600x382 (1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5576" y="3861048"/>
            <a:ext cx="3816424" cy="2774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o-x02.com/photo/56afe8fb063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404664"/>
            <a:ext cx="835292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90488" algn="l"/>
              </a:tabLst>
            </a:pPr>
            <a:endParaRPr lang="ru-RU" sz="3200" dirty="0" smtClean="0"/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pPr>
              <a:tabLst>
                <a:tab pos="90488" algn="l"/>
              </a:tabLst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algn="ctr">
              <a:tabLst>
                <a:tab pos="90488" algn="l"/>
              </a:tabLst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90488" algn="l"/>
              </a:tabLst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Admin\Рабочий стол\Новая папка (2)\LEGO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140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1-tub-ru.yandex.net/i?id=964294fb7c3c692366ff9f216214521f&amp;n=33&amp;h=215&amp;w=301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 rot="5400000">
            <a:off x="6336196" y="368660"/>
            <a:ext cx="2880320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 у нас…», «Жили –были»-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учимся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строить диалог с использованием </a:t>
            </a:r>
          </a:p>
          <a:p>
            <a:pPr>
              <a:buNone/>
            </a:pP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легочеловечков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выслушивать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собеседника, задавать вопросы.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 рассказ»-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выбираем фигурки, воспитатель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начинает фразу, ребенок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заканчивает.</a:t>
            </a:r>
          </a:p>
          <a:p>
            <a:pPr marL="82550" indent="0" algn="ctr">
              <a:buNone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играем: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SC_01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264188" y="3681028"/>
            <a:ext cx="3096344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o-x02.com/photo/56afe8fb063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404664"/>
            <a:ext cx="835292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90488" algn="l"/>
              </a:tabLst>
            </a:pPr>
            <a:endParaRPr lang="ru-RU" sz="3200" dirty="0" smtClean="0"/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pPr>
              <a:tabLst>
                <a:tab pos="90488" algn="l"/>
              </a:tabLst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algn="ctr">
              <a:tabLst>
                <a:tab pos="90488" algn="l"/>
              </a:tabLst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90488" algn="l"/>
              </a:tabLst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Admin\Рабочий стол\Новая папка (2)\LEGO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140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1-tub-ru.yandex.net/i?id=964294fb7c3c692366ff9f216214521f&amp;n=33&amp;h=215&amp;w=301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 rot="5400000">
            <a:off x="4716016" y="1916832"/>
            <a:ext cx="4320480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Объект 7"/>
          <p:cNvSpPr>
            <a:spLocks noGrp="1"/>
          </p:cNvSpPr>
          <p:nvPr>
            <p:ph idx="4294967295"/>
          </p:nvPr>
        </p:nvSpPr>
        <p:spPr>
          <a:xfrm>
            <a:off x="1331640" y="836712"/>
            <a:ext cx="7812360" cy="5170388"/>
          </a:xfrm>
          <a:ln>
            <a:solidFill>
              <a:srgbClr val="002060"/>
            </a:solidFill>
          </a:ln>
        </p:spPr>
        <p:txBody>
          <a:bodyPr/>
          <a:lstStyle/>
          <a:p>
            <a:pPr marL="82550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«Кто ,что умеет делать»-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создаем конструкцию, описываем действия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1916832"/>
            <a:ext cx="37444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Отгадай, кто  я?»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-строим фигурки животных , что помогает научиться выделять части целого и отработке падежных окончаний.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o-x02.com/photo/56afe8fb063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3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620688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2" descr="C:\Documents and Settings\Admin\Рабочий стол\Новая папка (2)\LEGO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140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-28599" y="179249"/>
            <a:ext cx="9172599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914400" lvl="1" indent="-457200" algn="ctr">
              <a:buFont typeface="Wingdings" pitchFamily="2" charset="2"/>
              <a:buChar char="q"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914400" lvl="1" indent="-457200" algn="ctr">
              <a:buFont typeface="Wingdings" pitchFamily="2" charset="2"/>
              <a:buChar char="q"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914400" lvl="1" indent="-457200"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«Сортировка грузов»-разбираем детали по заданному признаку, отвечаем на вопросы.        «Путешествуем на поезде»-учимся соотносить существительное с числительным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Элементы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легоконструктора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использовать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457200" indent="-457200"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проведении речевых упражнений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Picture 6" descr="http://www.nationalelfservice.net/cms/wp-content/uploads/2011/08/shutterstock_56080606-lego-steps-stairca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88640"/>
            <a:ext cx="2808312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_00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077072"/>
            <a:ext cx="3888432" cy="27809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DSC_01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4077072"/>
            <a:ext cx="3816424" cy="27809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o-x02.com/photo/56afe8fb063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1124744"/>
            <a:ext cx="8077200" cy="5829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lnSpc>
                <a:spcPct val="115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Admin\Рабочий стол\Новая папка (2)\LEGO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140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260648"/>
            <a:ext cx="889248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карты</a:t>
            </a:r>
          </a:p>
          <a:p>
            <a:pPr lvl="0" algn="ctr"/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карты с указанием действий</a:t>
            </a:r>
            <a:endParaRPr lang="ru-RU" sz="2800" dirty="0" smtClean="0"/>
          </a:p>
          <a:p>
            <a:pPr lvl="0"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одним вырезанным скругленным углом 12"/>
          <p:cNvSpPr/>
          <p:nvPr/>
        </p:nvSpPr>
        <p:spPr>
          <a:xfrm>
            <a:off x="323528" y="1988840"/>
            <a:ext cx="8352928" cy="4392488"/>
          </a:xfrm>
          <a:prstGeom prst="snip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/>
          <a:lstStyle/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Рассмотри картинку. Помоги рабочему погрузить ящики: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hangingPunct="0">
              <a:buFontTx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ящик  который  находится справа от ящика с бананами;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hangingPunct="0">
              <a:buFontTx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ящик  который стоит справа от ящика  с бананами, но слева от ящика со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hangingPunct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сливой.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41985" name="Рисунок 1" descr="DSC_01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636912"/>
            <a:ext cx="2448272" cy="3600400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" name="Рисунок 15" descr="DSC_0136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67744" y="3717032"/>
            <a:ext cx="3353646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-x02.com/photo/56afe8fb063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9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3054089702"/>
              </p:ext>
            </p:extLst>
          </p:nvPr>
        </p:nvGraphicFramePr>
        <p:xfrm>
          <a:off x="1403648" y="1484784"/>
          <a:ext cx="676875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C:\Documents and Settings\Admin\Рабочий стол\Новая папка (2)\LEGO_logo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403648" cy="140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7338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o-x02.com/photo/56afe8fb063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1124744"/>
            <a:ext cx="8077200" cy="5829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lnSpc>
                <a:spcPct val="115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Admin\Рабочий стол\Новая папка (2)\LEGO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140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75656" y="260648"/>
            <a:ext cx="7200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дидактических карт с указанием действий</a:t>
            </a:r>
            <a:endParaRPr lang="ru-RU" sz="2800" dirty="0" smtClean="0"/>
          </a:p>
          <a:p>
            <a:pPr lvl="0"/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одним вырезанным скругленным углом 12"/>
          <p:cNvSpPr/>
          <p:nvPr/>
        </p:nvSpPr>
        <p:spPr>
          <a:xfrm>
            <a:off x="179512" y="2060848"/>
            <a:ext cx="8352928" cy="4392488"/>
          </a:xfrm>
          <a:prstGeom prst="snip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/>
          <a:lstStyle/>
          <a:p>
            <a:pPr lvl="0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Рассмотри картинку.</a:t>
            </a:r>
          </a:p>
          <a:p>
            <a:pPr lvl="0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Кто управляет поездом?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47667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3010" name="Рисунок 6" descr="photofacefun_com_15125853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276872"/>
            <a:ext cx="3960440" cy="2016224"/>
          </a:xfrm>
          <a:prstGeom prst="rect">
            <a:avLst/>
          </a:prstGeom>
          <a:noFill/>
        </p:spPr>
      </p:pic>
      <p:pic>
        <p:nvPicPr>
          <p:cNvPr id="43009" name="Рисунок 3" descr="1494847338_2017-05-15_142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4365104"/>
            <a:ext cx="6120680" cy="194421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\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-63787"/>
            <a:ext cx="2295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o-x02.com/photo/56afe8fb063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1124744"/>
            <a:ext cx="8077200" cy="5829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lnSpc>
                <a:spcPct val="115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Admin\Рабочий стол\Новая папка (2)\LEGO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140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75656" y="260648"/>
            <a:ext cx="7200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дидактических карт без указания действий</a:t>
            </a:r>
            <a:endParaRPr lang="ru-RU" sz="2800" dirty="0" smtClean="0"/>
          </a:p>
          <a:p>
            <a:pPr lvl="0"/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одним вырезанным скругленным углом 12"/>
          <p:cNvSpPr/>
          <p:nvPr/>
        </p:nvSpPr>
        <p:spPr>
          <a:xfrm>
            <a:off x="179512" y="2060848"/>
            <a:ext cx="8352928" cy="4392488"/>
          </a:xfrm>
          <a:prstGeom prst="snip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/>
          <a:lstStyle/>
          <a:p>
            <a:pPr lvl="0"/>
            <a:endParaRPr lang="ru-RU" sz="1600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47667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Рисунок 9" descr="DSC_0147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63688" y="2132856"/>
            <a:ext cx="5040560" cy="3384376"/>
          </a:xfrm>
          <a:prstGeom prst="rect">
            <a:avLst/>
          </a:prstGeom>
        </p:spPr>
      </p:pic>
      <p:pic>
        <p:nvPicPr>
          <p:cNvPr id="11" name="Рисунок 10" descr="201712083m9Wyyz99mbuHTbs_Aok64_large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23728" y="5373216"/>
            <a:ext cx="417646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o-x02.com/photo/56afe8fb063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260350"/>
            <a:ext cx="749935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sz="32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  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4294967295"/>
          </p:nvPr>
        </p:nvSpPr>
        <p:spPr>
          <a:xfrm>
            <a:off x="574675" y="1700213"/>
            <a:ext cx="8569325" cy="5157787"/>
          </a:xfrm>
        </p:spPr>
        <p:txBody>
          <a:bodyPr>
            <a:normAutofit/>
          </a:bodyPr>
          <a:lstStyle/>
          <a:p>
            <a:pPr lvl="2" algn="just"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активно  играют с конструкторами в свободной деятельности, обыгрывают свои конструкции. </a:t>
            </a:r>
          </a:p>
          <a:p>
            <a:pPr lvl="2" algn="just"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Формируется связная речь, грамматический строй речи, обогащается  словарный запас</a:t>
            </a:r>
          </a:p>
          <a:p>
            <a:pPr lvl="2" algn="just"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 воспринимают занятия как игру. Это помогает лучшему усвоению необходимого материала</a:t>
            </a:r>
          </a:p>
          <a:p>
            <a:pPr lvl="2" algn="just"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Повысилась компетентность родителей в системе ЛЕГО – конструирования</a:t>
            </a:r>
          </a:p>
          <a:p>
            <a:pPr lvl="2" algn="just">
              <a:lnSpc>
                <a:spcPct val="80000"/>
              </a:lnSpc>
              <a:buNone/>
            </a:pP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Admin\Рабочий стол\Новая папка (2)\LEGO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o-x02.com/photo/56afe8fb063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260350"/>
            <a:ext cx="749935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314796749"/>
              </p:ext>
            </p:extLst>
          </p:nvPr>
        </p:nvGraphicFramePr>
        <p:xfrm>
          <a:off x="323528" y="1700808"/>
          <a:ext cx="8568952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C:\Documents and Settings\Admin\Рабочий стол\Новая папка (2)\LEGO_logo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-x02.com/photo/56afe8fb063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719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948077729"/>
              </p:ext>
            </p:extLst>
          </p:nvPr>
        </p:nvGraphicFramePr>
        <p:xfrm>
          <a:off x="1403648" y="1124744"/>
          <a:ext cx="67687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C:\Documents and Settings\Admin\Рабочий стол\Новая папка (2)\LEGO_logo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403648" cy="140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1536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o-x02.com/photo/56afe8fb063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944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2" descr="C:\Documents and Settings\Admin\Рабочий стол\Новая папка (2)\LEGO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низ 6"/>
          <p:cNvSpPr/>
          <p:nvPr/>
        </p:nvSpPr>
        <p:spPr>
          <a:xfrm>
            <a:off x="1258104" y="0"/>
            <a:ext cx="6840760" cy="1052736"/>
          </a:xfrm>
          <a:prstGeom prst="downArrow">
            <a:avLst>
              <a:gd name="adj1" fmla="val 46987"/>
              <a:gd name="adj2" fmla="val 7560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Преимущества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1268760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Наблюдая за игрой можно сделать выводы о способности включаться в работу, об уровне общения, конфликтности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Наладить контакт с ребенком проще в игре.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Через игру четко проявляются характерные особенности детей , имеющих речевые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патологии. Раскрываются психологические проблемы, поведенческие особенности.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может свободно передвигаться и не быть ограниченным рамками стола.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958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o-x02.com/photo/56afe8fb063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404664"/>
            <a:ext cx="835292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90488" algn="l"/>
              </a:tabLst>
            </a:pPr>
            <a:endParaRPr lang="ru-RU" sz="3200" dirty="0" smtClean="0"/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pPr>
              <a:tabLst>
                <a:tab pos="90488" algn="l"/>
              </a:tabLst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algn="ctr">
              <a:tabLst>
                <a:tab pos="90488" algn="l"/>
              </a:tabLst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90488" algn="l"/>
              </a:tabLst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Admin\Рабочий стол\Новая папка (2)\LEGO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140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259632" y="692697"/>
            <a:ext cx="69127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eaLnBrk="0" hangingPunct="0">
              <a:tabLst>
                <a:tab pos="90488" algn="l"/>
              </a:tabLst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</a:t>
            </a:r>
          </a:p>
          <a:p>
            <a:pPr lvl="1" algn="ctr" eaLnBrk="0" hangingPunct="0">
              <a:tabLst>
                <a:tab pos="90488" algn="l"/>
              </a:tabLst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семьями воспитанников</a:t>
            </a:r>
          </a:p>
          <a:p>
            <a:pPr eaLnBrk="0" hangingPunct="0">
              <a:tabLst>
                <a:tab pos="90488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Легоконструирование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интересно и для родителей.</a:t>
            </a:r>
          </a:p>
          <a:p>
            <a:pPr eaLnBrk="0" hangingPunct="0">
              <a:tabLst>
                <a:tab pos="90488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стараемся объединять усилия педагогов и семьи.</a:t>
            </a:r>
          </a:p>
          <a:p>
            <a:pPr eaLnBrk="0" hangingPunct="0">
              <a:tabLst>
                <a:tab pos="90488" algn="l"/>
              </a:tabLst>
            </a:pP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0" descr="https://im3-tub-ru.yandex.net/i?id=faee33aa456f428b14840a79fb42ea80&amp;n=33&amp;h=215&amp;w=3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429000"/>
            <a:ext cx="5112568" cy="3240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o-x02.com/photo/56afe8fb063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91680" y="116632"/>
            <a:ext cx="684076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90488" algn="l"/>
              </a:tabLst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организации:</a:t>
            </a:r>
          </a:p>
          <a:p>
            <a:pPr algn="ctr">
              <a:tabLst>
                <a:tab pos="90488" algn="l"/>
              </a:tabLst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algn="ctr">
              <a:tabLst>
                <a:tab pos="90488" algn="l"/>
              </a:tabLst>
            </a:pP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 самостоятельной деятельности  детей</a:t>
            </a:r>
          </a:p>
          <a:p>
            <a:pPr algn="ctr">
              <a:tabLst>
                <a:tab pos="90488" algn="l"/>
              </a:tabLst>
            </a:pPr>
            <a:endParaRPr lang="ru-RU" sz="3200" dirty="0" smtClean="0"/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pPr>
              <a:tabLst>
                <a:tab pos="90488" algn="l"/>
              </a:tabLst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algn="ctr">
              <a:tabLst>
                <a:tab pos="90488" algn="l"/>
              </a:tabLst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90488" algn="l"/>
              </a:tabLst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Admin\Рабочий стол\Новая папка (2)\LEGO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140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Лена\Рабочий стол\иссл лего\исследовательская работа Конструктор ЛЕГО\Илья фото\DSC09679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907704" y="2420888"/>
            <a:ext cx="6336704" cy="44371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o-x02.com/photo/56afe8fb063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75656" y="476672"/>
            <a:ext cx="662473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tabLst>
                <a:tab pos="90488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индивидуальной работе с детьми</a:t>
            </a:r>
          </a:p>
          <a:p>
            <a:pPr algn="ctr">
              <a:tabLst>
                <a:tab pos="90488" algn="l"/>
              </a:tabLst>
            </a:pPr>
            <a:endParaRPr lang="ru-RU" sz="3200" dirty="0" smtClean="0"/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pPr>
              <a:tabLst>
                <a:tab pos="90488" algn="l"/>
              </a:tabLst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algn="ctr">
              <a:tabLst>
                <a:tab pos="90488" algn="l"/>
              </a:tabLst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90488" algn="l"/>
              </a:tabLst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Admin\Рабочий стол\Новая папка (2)\LEGO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140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на лего декабрь\робофото\IMG_3567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259632" y="1844824"/>
            <a:ext cx="6552728" cy="3960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o-x02.com/photo/56afe8fb063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47664" y="476672"/>
            <a:ext cx="712879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tabLst>
                <a:tab pos="90488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свободной деятельности педагога с детьми</a:t>
            </a:r>
          </a:p>
          <a:p>
            <a:pPr>
              <a:tabLst>
                <a:tab pos="90488" algn="l"/>
              </a:tabLst>
            </a:pPr>
            <a:endParaRPr lang="ru-RU" sz="3200" dirty="0" smtClean="0"/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pPr>
              <a:tabLst>
                <a:tab pos="90488" algn="l"/>
              </a:tabLst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>
              <a:tabLst>
                <a:tab pos="90488" algn="l"/>
              </a:tabLst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90488" algn="l"/>
              </a:tabLst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Admin\Рабочий стол\Новая папка (2)\LEGO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140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на лего декабрь\робофото\IMG_3567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331640" y="1412776"/>
            <a:ext cx="6768752" cy="4680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o-x02.com/photo/56afe8fb063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404664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90488" algn="l"/>
              </a:tabLst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наличии: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90488" algn="l"/>
              </a:tabLst>
            </a:pPr>
            <a:endParaRPr lang="ru-RU" sz="3200" dirty="0" smtClean="0"/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pPr>
              <a:tabLst>
                <a:tab pos="90488" algn="l"/>
              </a:tabLst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algn="ctr">
              <a:tabLst>
                <a:tab pos="90488" algn="l"/>
              </a:tabLst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90488" algn="l"/>
              </a:tabLst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Admin\Рабочий стол\Новая папка (2)\LEGO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140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536" y="1412776"/>
          <a:ext cx="8424936" cy="46085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12468"/>
                <a:gridCol w="4212468"/>
              </a:tblGrid>
              <a:tr h="4608512"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Набор  Кирпичики  </a:t>
                      </a:r>
                      <a:r>
                        <a:rPr lang="ru-RU" sz="2400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Лего</a:t>
                      </a:r>
                      <a:r>
                        <a:rPr lang="ru-RU" sz="2400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Дупло</a:t>
                      </a:r>
                      <a:endParaRPr lang="ru-RU" sz="24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Набор </a:t>
                      </a:r>
                      <a:r>
                        <a:rPr lang="ru-RU" sz="2400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Лего</a:t>
                      </a:r>
                      <a:r>
                        <a:rPr lang="ru-RU" sz="2400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i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Эдьюкейшн</a:t>
                      </a:r>
                      <a:endParaRPr lang="ru-RU" sz="2400" i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 Математический поезд»</a:t>
                      </a:r>
                      <a:endParaRPr lang="ru-RU" sz="24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2" descr="http://kievvlast.com.ua/project/resources/2016/10/9GVpORvt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1559" y="2276872"/>
            <a:ext cx="3744417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http://kievvlast.com.ua/project/resources/2016/10/9GVpORvt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860032" y="2276872"/>
            <a:ext cx="3744416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2797</TotalTime>
  <Words>498</Words>
  <Application>Microsoft Office PowerPoint</Application>
  <PresentationFormat>Экран (4:3)</PresentationFormat>
  <Paragraphs>172</Paragraphs>
  <Slides>23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Нестандартные методы и приемы</vt:lpstr>
      <vt:lpstr>Фотографируем постройки. Рассматриваем фото или рисунок, рассказываем о конструкции.</vt:lpstr>
      <vt:lpstr> Использование простых схем</vt:lpstr>
      <vt:lpstr> Использование простых схем</vt:lpstr>
      <vt:lpstr>Мы играем:</vt:lpstr>
      <vt:lpstr>Слайд 17</vt:lpstr>
      <vt:lpstr>Слайд 18</vt:lpstr>
      <vt:lpstr>Слайд 19</vt:lpstr>
      <vt:lpstr>Слайд 20</vt:lpstr>
      <vt:lpstr>Слайд 21</vt:lpstr>
      <vt:lpstr>Результат  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юра</cp:lastModifiedBy>
  <cp:revision>247</cp:revision>
  <dcterms:created xsi:type="dcterms:W3CDTF">2015-12-12T07:31:00Z</dcterms:created>
  <dcterms:modified xsi:type="dcterms:W3CDTF">2018-12-19T20:13:34Z</dcterms:modified>
</cp:coreProperties>
</file>