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3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2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6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9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9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8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A0F3-D061-4718-BE9D-FEAF2D9AE5DC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D92B-E593-4D03-A6C8-6DFE5455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9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9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9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Nikita_SSD</dc:creator>
  <cp:lastModifiedBy>Nikita_SSD</cp:lastModifiedBy>
  <cp:revision>2</cp:revision>
  <dcterms:created xsi:type="dcterms:W3CDTF">2019-06-14T07:34:56Z</dcterms:created>
  <dcterms:modified xsi:type="dcterms:W3CDTF">2019-06-17T06:07:36Z</dcterms:modified>
</cp:coreProperties>
</file>